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7" r:id="rId2"/>
    <p:sldId id="258" r:id="rId3"/>
    <p:sldId id="327" r:id="rId4"/>
    <p:sldId id="390" r:id="rId5"/>
    <p:sldId id="395" r:id="rId6"/>
    <p:sldId id="397" r:id="rId7"/>
    <p:sldId id="398" r:id="rId8"/>
    <p:sldId id="337" r:id="rId9"/>
    <p:sldId id="399" r:id="rId10"/>
    <p:sldId id="401" r:id="rId11"/>
    <p:sldId id="361" r:id="rId12"/>
    <p:sldId id="402" r:id="rId13"/>
    <p:sldId id="338" r:id="rId14"/>
    <p:sldId id="404" r:id="rId15"/>
    <p:sldId id="405" r:id="rId16"/>
    <p:sldId id="394" r:id="rId17"/>
    <p:sldId id="407" r:id="rId18"/>
    <p:sldId id="408" r:id="rId19"/>
    <p:sldId id="409" r:id="rId20"/>
    <p:sldId id="410" r:id="rId21"/>
    <p:sldId id="411" r:id="rId22"/>
    <p:sldId id="412" r:id="rId23"/>
    <p:sldId id="414" r:id="rId24"/>
    <p:sldId id="415" r:id="rId25"/>
    <p:sldId id="416" r:id="rId26"/>
    <p:sldId id="417" r:id="rId27"/>
    <p:sldId id="418" r:id="rId28"/>
    <p:sldId id="419" r:id="rId29"/>
    <p:sldId id="420" r:id="rId30"/>
    <p:sldId id="421" r:id="rId31"/>
    <p:sldId id="422" r:id="rId32"/>
    <p:sldId id="423" r:id="rId33"/>
    <p:sldId id="424" r:id="rId34"/>
    <p:sldId id="406" r:id="rId35"/>
    <p:sldId id="426" r:id="rId36"/>
    <p:sldId id="429" r:id="rId37"/>
    <p:sldId id="430" r:id="rId38"/>
    <p:sldId id="431" r:id="rId39"/>
    <p:sldId id="384" r:id="rId40"/>
    <p:sldId id="383" r:id="rId41"/>
  </p:sldIdLst>
  <p:sldSz cx="9906000" cy="6858000" type="A4"/>
  <p:notesSz cx="6797675" cy="9928225"/>
  <p:defaultTextStyle>
    <a:defPPr>
      <a:defRPr lang="zh-CN"/>
    </a:defPPr>
    <a:lvl1pPr algn="l" rtl="0" eaLnBrk="0" fontAlgn="base" hangingPunct="0">
      <a:spcBef>
        <a:spcPct val="0"/>
      </a:spcBef>
      <a:spcAft>
        <a:spcPct val="0"/>
      </a:spcAft>
      <a:defRPr sz="1500" kern="1200">
        <a:solidFill>
          <a:srgbClr val="000000"/>
        </a:solidFill>
        <a:latin typeface="Arial" pitchFamily="34" charset="0"/>
        <a:ea typeface="宋体" pitchFamily="2" charset="-122"/>
        <a:cs typeface="+mn-cs"/>
      </a:defRPr>
    </a:lvl1pPr>
    <a:lvl2pPr marL="477838" indent="-20638" algn="l" rtl="0" eaLnBrk="0" fontAlgn="base" hangingPunct="0">
      <a:spcBef>
        <a:spcPct val="0"/>
      </a:spcBef>
      <a:spcAft>
        <a:spcPct val="0"/>
      </a:spcAft>
      <a:defRPr sz="1500" kern="1200">
        <a:solidFill>
          <a:srgbClr val="000000"/>
        </a:solidFill>
        <a:latin typeface="Arial" pitchFamily="34" charset="0"/>
        <a:ea typeface="宋体" pitchFamily="2" charset="-122"/>
        <a:cs typeface="+mn-cs"/>
      </a:defRPr>
    </a:lvl2pPr>
    <a:lvl3pPr marL="957263" indent="-42863" algn="l" rtl="0" eaLnBrk="0" fontAlgn="base" hangingPunct="0">
      <a:spcBef>
        <a:spcPct val="0"/>
      </a:spcBef>
      <a:spcAft>
        <a:spcPct val="0"/>
      </a:spcAft>
      <a:defRPr sz="1500" kern="1200">
        <a:solidFill>
          <a:srgbClr val="000000"/>
        </a:solidFill>
        <a:latin typeface="Arial" pitchFamily="34" charset="0"/>
        <a:ea typeface="宋体" pitchFamily="2" charset="-122"/>
        <a:cs typeface="+mn-cs"/>
      </a:defRPr>
    </a:lvl3pPr>
    <a:lvl4pPr marL="1435100" indent="-63500" algn="l" rtl="0" eaLnBrk="0" fontAlgn="base" hangingPunct="0">
      <a:spcBef>
        <a:spcPct val="0"/>
      </a:spcBef>
      <a:spcAft>
        <a:spcPct val="0"/>
      </a:spcAft>
      <a:defRPr sz="1500" kern="1200">
        <a:solidFill>
          <a:srgbClr val="000000"/>
        </a:solidFill>
        <a:latin typeface="Arial" pitchFamily="34" charset="0"/>
        <a:ea typeface="宋体" pitchFamily="2" charset="-122"/>
        <a:cs typeface="+mn-cs"/>
      </a:defRPr>
    </a:lvl4pPr>
    <a:lvl5pPr marL="1914525" indent="-85725" algn="l" rtl="0" eaLnBrk="0" fontAlgn="base" hangingPunct="0">
      <a:spcBef>
        <a:spcPct val="0"/>
      </a:spcBef>
      <a:spcAft>
        <a:spcPct val="0"/>
      </a:spcAft>
      <a:defRPr sz="1500" kern="1200">
        <a:solidFill>
          <a:srgbClr val="000000"/>
        </a:solidFill>
        <a:latin typeface="Arial" pitchFamily="34" charset="0"/>
        <a:ea typeface="宋体" pitchFamily="2" charset="-122"/>
        <a:cs typeface="+mn-cs"/>
      </a:defRPr>
    </a:lvl5pPr>
    <a:lvl6pPr marL="2286000" algn="l" defTabSz="914400" rtl="0" eaLnBrk="1" latinLnBrk="0" hangingPunct="1">
      <a:defRPr sz="1500" kern="1200">
        <a:solidFill>
          <a:srgbClr val="000000"/>
        </a:solidFill>
        <a:latin typeface="Arial" pitchFamily="34" charset="0"/>
        <a:ea typeface="宋体" pitchFamily="2" charset="-122"/>
        <a:cs typeface="+mn-cs"/>
      </a:defRPr>
    </a:lvl6pPr>
    <a:lvl7pPr marL="2743200" algn="l" defTabSz="914400" rtl="0" eaLnBrk="1" latinLnBrk="0" hangingPunct="1">
      <a:defRPr sz="1500" kern="1200">
        <a:solidFill>
          <a:srgbClr val="000000"/>
        </a:solidFill>
        <a:latin typeface="Arial" pitchFamily="34" charset="0"/>
        <a:ea typeface="宋体" pitchFamily="2" charset="-122"/>
        <a:cs typeface="+mn-cs"/>
      </a:defRPr>
    </a:lvl7pPr>
    <a:lvl8pPr marL="3200400" algn="l" defTabSz="914400" rtl="0" eaLnBrk="1" latinLnBrk="0" hangingPunct="1">
      <a:defRPr sz="1500" kern="1200">
        <a:solidFill>
          <a:srgbClr val="000000"/>
        </a:solidFill>
        <a:latin typeface="Arial" pitchFamily="34" charset="0"/>
        <a:ea typeface="宋体" pitchFamily="2" charset="-122"/>
        <a:cs typeface="+mn-cs"/>
      </a:defRPr>
    </a:lvl8pPr>
    <a:lvl9pPr marL="3657600" algn="l" defTabSz="914400" rtl="0" eaLnBrk="1" latinLnBrk="0" hangingPunct="1">
      <a:defRPr sz="1500" kern="1200">
        <a:solidFill>
          <a:srgbClr val="000000"/>
        </a:solidFill>
        <a:latin typeface="Arial" pitchFamily="34" charset="0"/>
        <a:ea typeface="宋体" pitchFamily="2" charset="-122"/>
        <a:cs typeface="+mn-cs"/>
      </a:defRPr>
    </a:lvl9pPr>
  </p:defaultTextStyle>
  <p:extLst>
    <p:ext uri="{521415D9-36F7-43E2-AB2F-B90AF26B5E84}">
      <p14:sectionLst xmlns:p14="http://schemas.microsoft.com/office/powerpoint/2010/main">
        <p14:section name="默认节" id="{91FA2D20-ADF1-47B1-9CF7-D54D11A68B1B}">
          <p14:sldIdLst>
            <p14:sldId id="257"/>
            <p14:sldId id="258"/>
            <p14:sldId id="327"/>
            <p14:sldId id="390"/>
            <p14:sldId id="395"/>
            <p14:sldId id="397"/>
            <p14:sldId id="398"/>
            <p14:sldId id="337"/>
            <p14:sldId id="399"/>
            <p14:sldId id="401"/>
            <p14:sldId id="361"/>
            <p14:sldId id="402"/>
            <p14:sldId id="338"/>
            <p14:sldId id="404"/>
            <p14:sldId id="405"/>
            <p14:sldId id="394"/>
            <p14:sldId id="407"/>
            <p14:sldId id="408"/>
            <p14:sldId id="409"/>
            <p14:sldId id="410"/>
            <p14:sldId id="411"/>
            <p14:sldId id="412"/>
            <p14:sldId id="414"/>
            <p14:sldId id="415"/>
            <p14:sldId id="416"/>
            <p14:sldId id="417"/>
            <p14:sldId id="418"/>
            <p14:sldId id="419"/>
            <p14:sldId id="420"/>
            <p14:sldId id="421"/>
            <p14:sldId id="422"/>
            <p14:sldId id="423"/>
            <p14:sldId id="424"/>
            <p14:sldId id="406"/>
            <p14:sldId id="426"/>
            <p14:sldId id="429"/>
            <p14:sldId id="430"/>
            <p14:sldId id="431"/>
            <p14:sldId id="384"/>
            <p14:sldId id="383"/>
          </p14:sldIdLst>
        </p14:section>
      </p14:sectionLst>
    </p:ex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南方科贸员工" initials="南方科贸员工" lastIdx="5" clrIdx="0">
    <p:extLst>
      <p:ext uri="{19B8F6BF-5375-455C-9EA6-DF929625EA0E}">
        <p15:presenceInfo xmlns:p15="http://schemas.microsoft.com/office/powerpoint/2012/main" userId="南方科贸员工"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8B8"/>
    <a:srgbClr val="000096"/>
    <a:srgbClr val="0168B7"/>
    <a:srgbClr val="F39801"/>
    <a:srgbClr val="FFE79B"/>
    <a:srgbClr val="0054B1"/>
    <a:srgbClr val="0150B4"/>
    <a:srgbClr val="010096"/>
    <a:srgbClr val="FFF0C1"/>
    <a:srgbClr val="FFE6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5" autoAdjust="0"/>
    <p:restoredTop sz="78110" autoAdjust="0"/>
  </p:normalViewPr>
  <p:slideViewPr>
    <p:cSldViewPr>
      <p:cViewPr varScale="1">
        <p:scale>
          <a:sx n="90" d="100"/>
          <a:sy n="90" d="100"/>
        </p:scale>
        <p:origin x="2064" y="78"/>
      </p:cViewPr>
      <p:guideLst>
        <p:guide orient="horz" pos="2160"/>
        <p:guide pos="3120"/>
      </p:guideLst>
    </p:cSldViewPr>
  </p:slideViewPr>
  <p:notesTextViewPr>
    <p:cViewPr>
      <p:scale>
        <a:sx n="150" d="100"/>
        <a:sy n="150" d="100"/>
      </p:scale>
      <p:origin x="0" y="0"/>
    </p:cViewPr>
  </p:notesTextViewPr>
  <p:sorterViewPr>
    <p:cViewPr>
      <p:scale>
        <a:sx n="66" d="100"/>
        <a:sy n="66" d="100"/>
      </p:scale>
      <p:origin x="0" y="4494"/>
    </p:cViewPr>
  </p:sorterViewPr>
  <p:notesViewPr>
    <p:cSldViewPr>
      <p:cViewPr varScale="1">
        <p:scale>
          <a:sx n="65" d="100"/>
          <a:sy n="65" d="100"/>
        </p:scale>
        <p:origin x="-2844" y="-11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856" name="页眉占位符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zh-CN" altLang="en-US"/>
          </a:p>
        </p:txBody>
      </p:sp>
      <p:sp>
        <p:nvSpPr>
          <p:cNvPr id="1049857" name="日期占位符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5877AA26-2F5C-457B-8063-28BFD04683BE}" type="datetimeFigureOut">
              <a:rPr lang="zh-CN" altLang="en-US" smtClean="0"/>
              <a:t>2023/6/8</a:t>
            </a:fld>
            <a:endParaRPr lang="zh-CN" altLang="en-US"/>
          </a:p>
        </p:txBody>
      </p:sp>
      <p:sp>
        <p:nvSpPr>
          <p:cNvPr id="1049858" name="页脚占位符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zh-CN" altLang="en-US"/>
          </a:p>
        </p:txBody>
      </p:sp>
      <p:sp>
        <p:nvSpPr>
          <p:cNvPr id="1049859" name="灯片编号占位符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B0956DCD-F748-4E2E-B20B-3F243E219604}" type="slidenum">
              <a:rPr lang="zh-CN" altLang="en-US" smtClean="0"/>
              <a:t>‹#›</a:t>
            </a:fld>
            <a:endParaRPr lang="zh-CN" altLang="en-US"/>
          </a:p>
        </p:txBody>
      </p:sp>
    </p:spTree>
    <p:extLst>
      <p:ext uri="{BB962C8B-B14F-4D97-AF65-F5344CB8AC3E}">
        <p14:creationId xmlns:p14="http://schemas.microsoft.com/office/powerpoint/2010/main" val="8571186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9850"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defRPr sz="1200">
                <a:solidFill>
                  <a:schemeClr val="tx1"/>
                </a:solidFill>
                <a:latin typeface="Calibri" pitchFamily="34" charset="0"/>
                <a:ea typeface="宋体" charset="-122"/>
              </a:defRPr>
            </a:lvl1pPr>
          </a:lstStyle>
          <a:p>
            <a:endParaRPr lang="zh-CN" altLang="en-US"/>
          </a:p>
        </p:txBody>
      </p:sp>
      <p:sp>
        <p:nvSpPr>
          <p:cNvPr id="1049851" name="Rectangle 3"/>
          <p:cNvSpPr>
            <a:spLocks noGrp="1" noChangeArrowheads="1"/>
          </p:cNvSpPr>
          <p:nvPr>
            <p:ph type="dt"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200">
                <a:solidFill>
                  <a:schemeClr val="tx1"/>
                </a:solidFill>
                <a:latin typeface="Calibri" pitchFamily="34" charset="0"/>
                <a:ea typeface="宋体" charset="-122"/>
              </a:defRPr>
            </a:lvl1pPr>
          </a:lstStyle>
          <a:p>
            <a:fld id="{8E857B66-E516-4B9F-AAB1-10C5F8362EAE}" type="datetimeFigureOut">
              <a:rPr lang="zh-CN" altLang="en-US"/>
              <a:t>2023/6/8</a:t>
            </a:fld>
            <a:endParaRPr lang="en-US" altLang="zh-CN"/>
          </a:p>
        </p:txBody>
      </p:sp>
      <p:sp>
        <p:nvSpPr>
          <p:cNvPr id="1049852" name="Rectangle 4"/>
          <p:cNvSpPr>
            <a:spLocks noGrp="1" noRot="1" noChangeAspect="1" noChangeArrowheads="1" noTextEdit="1"/>
          </p:cNvSpPr>
          <p:nvPr>
            <p:ph type="sldImg" idx="2"/>
          </p:nvPr>
        </p:nvSpPr>
        <p:spPr bwMode="auto">
          <a:xfrm>
            <a:off x="711200" y="744538"/>
            <a:ext cx="5375275" cy="3722687"/>
          </a:xfrm>
          <a:prstGeom prst="rect">
            <a:avLst/>
          </a:prstGeom>
          <a:noFill/>
          <a:ln w="9525">
            <a:solidFill>
              <a:srgbClr val="000000"/>
            </a:solidFill>
            <a:miter lim="800000"/>
            <a:headEnd/>
            <a:tailEnd/>
          </a:ln>
        </p:spPr>
      </p:sp>
      <p:sp>
        <p:nvSpPr>
          <p:cNvPr id="1049853"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049854" name="Rectangle 6"/>
          <p:cNvSpPr>
            <a:spLocks noGrp="1" noChangeArrowheads="1"/>
          </p:cNvSpPr>
          <p:nvPr>
            <p:ph type="ftr" sz="quarter" idx="4"/>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spcBef>
                <a:spcPct val="0"/>
              </a:spcBef>
              <a:defRPr sz="1200">
                <a:solidFill>
                  <a:schemeClr val="tx1"/>
                </a:solidFill>
                <a:latin typeface="Calibri" pitchFamily="34" charset="0"/>
                <a:ea typeface="宋体" charset="-122"/>
              </a:defRPr>
            </a:lvl1pPr>
          </a:lstStyle>
          <a:p>
            <a:endParaRPr lang="en-US" altLang="zh-CN"/>
          </a:p>
        </p:txBody>
      </p:sp>
      <p:sp>
        <p:nvSpPr>
          <p:cNvPr id="1049855" name="Rectangle 7"/>
          <p:cNvSpPr>
            <a:spLocks noGrp="1" noChangeArrowheads="1"/>
          </p:cNvSpPr>
          <p:nvPr>
            <p:ph type="sldNum" sz="quarter" idx="5"/>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solidFill>
                  <a:schemeClr val="tx1"/>
                </a:solidFill>
                <a:latin typeface="Calibri" pitchFamily="34" charset="0"/>
              </a:defRPr>
            </a:lvl1pPr>
          </a:lstStyle>
          <a:p>
            <a:fld id="{C1ADECDF-3DF9-482F-8DF4-02D082D5C0BF}" type="slidenum">
              <a:rPr lang="zh-CN" altLang="en-US"/>
              <a:t>‹#›</a:t>
            </a:fld>
            <a:endParaRPr lang="en-US" altLang="zh-CN"/>
          </a:p>
        </p:txBody>
      </p:sp>
    </p:spTree>
    <p:extLst>
      <p:ext uri="{BB962C8B-B14F-4D97-AF65-F5344CB8AC3E}">
        <p14:creationId xmlns:p14="http://schemas.microsoft.com/office/powerpoint/2010/main" val="27970452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Calibri" pitchFamily="34" charset="0"/>
        <a:ea typeface="宋体" charset="-122"/>
        <a:cs typeface="+mn-cs"/>
      </a:defRPr>
    </a:lvl1pPr>
    <a:lvl2pPr marL="477838" algn="l" rtl="0" eaLnBrk="0" fontAlgn="base" hangingPunct="0">
      <a:spcBef>
        <a:spcPct val="30000"/>
      </a:spcBef>
      <a:spcAft>
        <a:spcPct val="0"/>
      </a:spcAft>
      <a:defRPr sz="1300" kern="1200">
        <a:solidFill>
          <a:schemeClr val="tx1"/>
        </a:solidFill>
        <a:latin typeface="Calibri" pitchFamily="34" charset="0"/>
        <a:ea typeface="宋体" charset="-122"/>
        <a:cs typeface="+mn-cs"/>
      </a:defRPr>
    </a:lvl2pPr>
    <a:lvl3pPr marL="957263" algn="l" rtl="0" eaLnBrk="0" fontAlgn="base" hangingPunct="0">
      <a:spcBef>
        <a:spcPct val="30000"/>
      </a:spcBef>
      <a:spcAft>
        <a:spcPct val="0"/>
      </a:spcAft>
      <a:defRPr sz="1300" kern="1200">
        <a:solidFill>
          <a:schemeClr val="tx1"/>
        </a:solidFill>
        <a:latin typeface="Calibri" pitchFamily="34" charset="0"/>
        <a:ea typeface="宋体" charset="-122"/>
        <a:cs typeface="+mn-cs"/>
      </a:defRPr>
    </a:lvl3pPr>
    <a:lvl4pPr marL="1435100" algn="l" rtl="0" eaLnBrk="0" fontAlgn="base" hangingPunct="0">
      <a:spcBef>
        <a:spcPct val="30000"/>
      </a:spcBef>
      <a:spcAft>
        <a:spcPct val="0"/>
      </a:spcAft>
      <a:defRPr sz="1300" kern="1200">
        <a:solidFill>
          <a:schemeClr val="tx1"/>
        </a:solidFill>
        <a:latin typeface="Calibri" pitchFamily="34" charset="0"/>
        <a:ea typeface="宋体" charset="-122"/>
        <a:cs typeface="+mn-cs"/>
      </a:defRPr>
    </a:lvl4pPr>
    <a:lvl5pPr marL="1914525" algn="l" rtl="0" eaLnBrk="0" fontAlgn="base" hangingPunct="0">
      <a:spcBef>
        <a:spcPct val="30000"/>
      </a:spcBef>
      <a:spcAft>
        <a:spcPct val="0"/>
      </a:spcAft>
      <a:defRPr sz="1300" kern="1200">
        <a:solidFill>
          <a:schemeClr val="tx1"/>
        </a:solidFill>
        <a:latin typeface="Calibri" pitchFamily="34" charset="0"/>
        <a:ea typeface="宋体" charset="-122"/>
        <a:cs typeface="+mn-cs"/>
      </a:defRPr>
    </a:lvl5pPr>
    <a:lvl6pPr marL="2394107" algn="l" defTabSz="957644" rtl="0" eaLnBrk="1" latinLnBrk="0" hangingPunct="1">
      <a:defRPr sz="1300" kern="1200">
        <a:solidFill>
          <a:schemeClr val="tx1"/>
        </a:solidFill>
        <a:latin typeface="+mn-lt"/>
        <a:ea typeface="+mn-ea"/>
        <a:cs typeface="+mn-cs"/>
      </a:defRPr>
    </a:lvl6pPr>
    <a:lvl7pPr marL="2872929" algn="l" defTabSz="957644" rtl="0" eaLnBrk="1" latinLnBrk="0" hangingPunct="1">
      <a:defRPr sz="1300" kern="1200">
        <a:solidFill>
          <a:schemeClr val="tx1"/>
        </a:solidFill>
        <a:latin typeface="+mn-lt"/>
        <a:ea typeface="+mn-ea"/>
        <a:cs typeface="+mn-cs"/>
      </a:defRPr>
    </a:lvl7pPr>
    <a:lvl8pPr marL="3351750" algn="l" defTabSz="957644" rtl="0" eaLnBrk="1" latinLnBrk="0" hangingPunct="1">
      <a:defRPr sz="1300" kern="1200">
        <a:solidFill>
          <a:schemeClr val="tx1"/>
        </a:solidFill>
        <a:latin typeface="+mn-lt"/>
        <a:ea typeface="+mn-ea"/>
        <a:cs typeface="+mn-cs"/>
      </a:defRPr>
    </a:lvl8pPr>
    <a:lvl9pPr marL="3830572" algn="l" defTabSz="95764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a:t>
            </a:fld>
            <a:endParaRPr lang="en-US" altLang="zh-CN"/>
          </a:p>
        </p:txBody>
      </p:sp>
    </p:spTree>
    <p:extLst>
      <p:ext uri="{BB962C8B-B14F-4D97-AF65-F5344CB8AC3E}">
        <p14:creationId xmlns:p14="http://schemas.microsoft.com/office/powerpoint/2010/main" val="3607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4</a:t>
            </a:fld>
            <a:endParaRPr lang="en-US" altLang="zh-CN"/>
          </a:p>
        </p:txBody>
      </p:sp>
    </p:spTree>
    <p:extLst>
      <p:ext uri="{BB962C8B-B14F-4D97-AF65-F5344CB8AC3E}">
        <p14:creationId xmlns:p14="http://schemas.microsoft.com/office/powerpoint/2010/main" val="2300314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5</a:t>
            </a:fld>
            <a:endParaRPr lang="en-US" altLang="zh-CN"/>
          </a:p>
        </p:txBody>
      </p:sp>
    </p:spTree>
    <p:extLst>
      <p:ext uri="{BB962C8B-B14F-4D97-AF65-F5344CB8AC3E}">
        <p14:creationId xmlns:p14="http://schemas.microsoft.com/office/powerpoint/2010/main" val="3648782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6</a:t>
            </a:fld>
            <a:endParaRPr lang="en-US" altLang="zh-CN"/>
          </a:p>
        </p:txBody>
      </p:sp>
    </p:spTree>
    <p:extLst>
      <p:ext uri="{BB962C8B-B14F-4D97-AF65-F5344CB8AC3E}">
        <p14:creationId xmlns:p14="http://schemas.microsoft.com/office/powerpoint/2010/main" val="1437027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7</a:t>
            </a:fld>
            <a:endParaRPr lang="en-US" altLang="zh-CN"/>
          </a:p>
        </p:txBody>
      </p:sp>
    </p:spTree>
    <p:extLst>
      <p:ext uri="{BB962C8B-B14F-4D97-AF65-F5344CB8AC3E}">
        <p14:creationId xmlns:p14="http://schemas.microsoft.com/office/powerpoint/2010/main" val="566898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8</a:t>
            </a:fld>
            <a:endParaRPr lang="en-US" altLang="zh-CN"/>
          </a:p>
        </p:txBody>
      </p:sp>
    </p:spTree>
    <p:extLst>
      <p:ext uri="{BB962C8B-B14F-4D97-AF65-F5344CB8AC3E}">
        <p14:creationId xmlns:p14="http://schemas.microsoft.com/office/powerpoint/2010/main" val="3581238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9</a:t>
            </a:fld>
            <a:endParaRPr lang="en-US" altLang="zh-CN"/>
          </a:p>
        </p:txBody>
      </p:sp>
    </p:spTree>
    <p:extLst>
      <p:ext uri="{BB962C8B-B14F-4D97-AF65-F5344CB8AC3E}">
        <p14:creationId xmlns:p14="http://schemas.microsoft.com/office/powerpoint/2010/main" val="3729703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10</a:t>
            </a:fld>
            <a:endParaRPr lang="en-US" altLang="zh-CN"/>
          </a:p>
        </p:txBody>
      </p:sp>
    </p:spTree>
    <p:extLst>
      <p:ext uri="{BB962C8B-B14F-4D97-AF65-F5344CB8AC3E}">
        <p14:creationId xmlns:p14="http://schemas.microsoft.com/office/powerpoint/2010/main" val="1552881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11</a:t>
            </a:fld>
            <a:endParaRPr lang="en-US" altLang="zh-CN"/>
          </a:p>
        </p:txBody>
      </p:sp>
    </p:spTree>
    <p:extLst>
      <p:ext uri="{BB962C8B-B14F-4D97-AF65-F5344CB8AC3E}">
        <p14:creationId xmlns:p14="http://schemas.microsoft.com/office/powerpoint/2010/main" val="3378497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12</a:t>
            </a:fld>
            <a:endParaRPr lang="en-US" altLang="zh-CN"/>
          </a:p>
        </p:txBody>
      </p:sp>
    </p:spTree>
    <p:extLst>
      <p:ext uri="{BB962C8B-B14F-4D97-AF65-F5344CB8AC3E}">
        <p14:creationId xmlns:p14="http://schemas.microsoft.com/office/powerpoint/2010/main" val="3945397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13</a:t>
            </a:fld>
            <a:endParaRPr lang="en-US" altLang="zh-CN"/>
          </a:p>
        </p:txBody>
      </p:sp>
    </p:spTree>
    <p:extLst>
      <p:ext uri="{BB962C8B-B14F-4D97-AF65-F5344CB8AC3E}">
        <p14:creationId xmlns:p14="http://schemas.microsoft.com/office/powerpoint/2010/main" val="1927374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14</a:t>
            </a:fld>
            <a:endParaRPr lang="en-US" altLang="zh-CN"/>
          </a:p>
        </p:txBody>
      </p:sp>
    </p:spTree>
    <p:extLst>
      <p:ext uri="{BB962C8B-B14F-4D97-AF65-F5344CB8AC3E}">
        <p14:creationId xmlns:p14="http://schemas.microsoft.com/office/powerpoint/2010/main" val="229228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15</a:t>
            </a:fld>
            <a:endParaRPr lang="en-US" altLang="zh-CN"/>
          </a:p>
        </p:txBody>
      </p:sp>
    </p:spTree>
    <p:extLst>
      <p:ext uri="{BB962C8B-B14F-4D97-AF65-F5344CB8AC3E}">
        <p14:creationId xmlns:p14="http://schemas.microsoft.com/office/powerpoint/2010/main" val="2569889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16</a:t>
            </a:fld>
            <a:endParaRPr lang="en-US" altLang="zh-CN"/>
          </a:p>
        </p:txBody>
      </p:sp>
    </p:spTree>
    <p:extLst>
      <p:ext uri="{BB962C8B-B14F-4D97-AF65-F5344CB8AC3E}">
        <p14:creationId xmlns:p14="http://schemas.microsoft.com/office/powerpoint/2010/main" val="3874272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17</a:t>
            </a:fld>
            <a:endParaRPr lang="en-US" altLang="zh-CN"/>
          </a:p>
        </p:txBody>
      </p:sp>
    </p:spTree>
    <p:extLst>
      <p:ext uri="{BB962C8B-B14F-4D97-AF65-F5344CB8AC3E}">
        <p14:creationId xmlns:p14="http://schemas.microsoft.com/office/powerpoint/2010/main" val="3490730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18</a:t>
            </a:fld>
            <a:endParaRPr lang="en-US" altLang="zh-CN"/>
          </a:p>
        </p:txBody>
      </p:sp>
    </p:spTree>
    <p:extLst>
      <p:ext uri="{BB962C8B-B14F-4D97-AF65-F5344CB8AC3E}">
        <p14:creationId xmlns:p14="http://schemas.microsoft.com/office/powerpoint/2010/main" val="4033728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19</a:t>
            </a:fld>
            <a:endParaRPr lang="en-US" altLang="zh-CN"/>
          </a:p>
        </p:txBody>
      </p:sp>
    </p:spTree>
    <p:extLst>
      <p:ext uri="{BB962C8B-B14F-4D97-AF65-F5344CB8AC3E}">
        <p14:creationId xmlns:p14="http://schemas.microsoft.com/office/powerpoint/2010/main" val="294702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20</a:t>
            </a:fld>
            <a:endParaRPr lang="en-US" altLang="zh-CN"/>
          </a:p>
        </p:txBody>
      </p:sp>
    </p:spTree>
    <p:extLst>
      <p:ext uri="{BB962C8B-B14F-4D97-AF65-F5344CB8AC3E}">
        <p14:creationId xmlns:p14="http://schemas.microsoft.com/office/powerpoint/2010/main" val="1393884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21</a:t>
            </a:fld>
            <a:endParaRPr lang="en-US" altLang="zh-CN"/>
          </a:p>
        </p:txBody>
      </p:sp>
    </p:spTree>
    <p:extLst>
      <p:ext uri="{BB962C8B-B14F-4D97-AF65-F5344CB8AC3E}">
        <p14:creationId xmlns:p14="http://schemas.microsoft.com/office/powerpoint/2010/main" val="1558957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22</a:t>
            </a:fld>
            <a:endParaRPr lang="en-US" altLang="zh-CN"/>
          </a:p>
        </p:txBody>
      </p:sp>
    </p:spTree>
    <p:extLst>
      <p:ext uri="{BB962C8B-B14F-4D97-AF65-F5344CB8AC3E}">
        <p14:creationId xmlns:p14="http://schemas.microsoft.com/office/powerpoint/2010/main" val="630617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23</a:t>
            </a:fld>
            <a:endParaRPr lang="en-US" altLang="zh-CN"/>
          </a:p>
        </p:txBody>
      </p:sp>
    </p:spTree>
    <p:extLst>
      <p:ext uri="{BB962C8B-B14F-4D97-AF65-F5344CB8AC3E}">
        <p14:creationId xmlns:p14="http://schemas.microsoft.com/office/powerpoint/2010/main" val="31827441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24</a:t>
            </a:fld>
            <a:endParaRPr lang="en-US" altLang="zh-CN"/>
          </a:p>
        </p:txBody>
      </p:sp>
    </p:spTree>
    <p:extLst>
      <p:ext uri="{BB962C8B-B14F-4D97-AF65-F5344CB8AC3E}">
        <p14:creationId xmlns:p14="http://schemas.microsoft.com/office/powerpoint/2010/main" val="3086024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25</a:t>
            </a:fld>
            <a:endParaRPr lang="en-US" altLang="zh-CN"/>
          </a:p>
        </p:txBody>
      </p:sp>
    </p:spTree>
    <p:extLst>
      <p:ext uri="{BB962C8B-B14F-4D97-AF65-F5344CB8AC3E}">
        <p14:creationId xmlns:p14="http://schemas.microsoft.com/office/powerpoint/2010/main" val="3739887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26</a:t>
            </a:fld>
            <a:endParaRPr lang="en-US" altLang="zh-CN"/>
          </a:p>
        </p:txBody>
      </p:sp>
    </p:spTree>
    <p:extLst>
      <p:ext uri="{BB962C8B-B14F-4D97-AF65-F5344CB8AC3E}">
        <p14:creationId xmlns:p14="http://schemas.microsoft.com/office/powerpoint/2010/main" val="3564913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27</a:t>
            </a:fld>
            <a:endParaRPr lang="en-US" altLang="zh-CN"/>
          </a:p>
        </p:txBody>
      </p:sp>
    </p:spTree>
    <p:extLst>
      <p:ext uri="{BB962C8B-B14F-4D97-AF65-F5344CB8AC3E}">
        <p14:creationId xmlns:p14="http://schemas.microsoft.com/office/powerpoint/2010/main" val="3707214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28</a:t>
            </a:fld>
            <a:endParaRPr lang="en-US" altLang="zh-CN"/>
          </a:p>
        </p:txBody>
      </p:sp>
    </p:spTree>
    <p:extLst>
      <p:ext uri="{BB962C8B-B14F-4D97-AF65-F5344CB8AC3E}">
        <p14:creationId xmlns:p14="http://schemas.microsoft.com/office/powerpoint/2010/main" val="9505060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29</a:t>
            </a:fld>
            <a:endParaRPr lang="en-US" altLang="zh-CN"/>
          </a:p>
        </p:txBody>
      </p:sp>
    </p:spTree>
    <p:extLst>
      <p:ext uri="{BB962C8B-B14F-4D97-AF65-F5344CB8AC3E}">
        <p14:creationId xmlns:p14="http://schemas.microsoft.com/office/powerpoint/2010/main" val="13062653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30</a:t>
            </a:fld>
            <a:endParaRPr lang="en-US" altLang="zh-CN"/>
          </a:p>
        </p:txBody>
      </p:sp>
    </p:spTree>
    <p:extLst>
      <p:ext uri="{BB962C8B-B14F-4D97-AF65-F5344CB8AC3E}">
        <p14:creationId xmlns:p14="http://schemas.microsoft.com/office/powerpoint/2010/main" val="37996112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31</a:t>
            </a:fld>
            <a:endParaRPr lang="en-US" altLang="zh-CN"/>
          </a:p>
        </p:txBody>
      </p:sp>
    </p:spTree>
    <p:extLst>
      <p:ext uri="{BB962C8B-B14F-4D97-AF65-F5344CB8AC3E}">
        <p14:creationId xmlns:p14="http://schemas.microsoft.com/office/powerpoint/2010/main" val="28893397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32</a:t>
            </a:fld>
            <a:endParaRPr lang="en-US" altLang="zh-CN"/>
          </a:p>
        </p:txBody>
      </p:sp>
    </p:spTree>
    <p:extLst>
      <p:ext uri="{BB962C8B-B14F-4D97-AF65-F5344CB8AC3E}">
        <p14:creationId xmlns:p14="http://schemas.microsoft.com/office/powerpoint/2010/main" val="1542102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33</a:t>
            </a:fld>
            <a:endParaRPr lang="en-US" altLang="zh-CN"/>
          </a:p>
        </p:txBody>
      </p:sp>
    </p:spTree>
    <p:extLst>
      <p:ext uri="{BB962C8B-B14F-4D97-AF65-F5344CB8AC3E}">
        <p14:creationId xmlns:p14="http://schemas.microsoft.com/office/powerpoint/2010/main" val="1893450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34</a:t>
            </a:fld>
            <a:endParaRPr lang="en-US" altLang="zh-CN"/>
          </a:p>
        </p:txBody>
      </p:sp>
    </p:spTree>
    <p:extLst>
      <p:ext uri="{BB962C8B-B14F-4D97-AF65-F5344CB8AC3E}">
        <p14:creationId xmlns:p14="http://schemas.microsoft.com/office/powerpoint/2010/main" val="42184514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35</a:t>
            </a:fld>
            <a:endParaRPr lang="en-US" altLang="zh-CN"/>
          </a:p>
        </p:txBody>
      </p:sp>
    </p:spTree>
    <p:extLst>
      <p:ext uri="{BB962C8B-B14F-4D97-AF65-F5344CB8AC3E}">
        <p14:creationId xmlns:p14="http://schemas.microsoft.com/office/powerpoint/2010/main" val="23922234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36</a:t>
            </a:fld>
            <a:endParaRPr lang="en-US" altLang="zh-CN"/>
          </a:p>
        </p:txBody>
      </p:sp>
    </p:spTree>
    <p:extLst>
      <p:ext uri="{BB962C8B-B14F-4D97-AF65-F5344CB8AC3E}">
        <p14:creationId xmlns:p14="http://schemas.microsoft.com/office/powerpoint/2010/main" val="598878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37</a:t>
            </a:fld>
            <a:endParaRPr lang="en-US" altLang="zh-CN"/>
          </a:p>
        </p:txBody>
      </p:sp>
    </p:spTree>
    <p:extLst>
      <p:ext uri="{BB962C8B-B14F-4D97-AF65-F5344CB8AC3E}">
        <p14:creationId xmlns:p14="http://schemas.microsoft.com/office/powerpoint/2010/main" val="26632108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38</a:t>
            </a:fld>
            <a:endParaRPr lang="en-US" altLang="zh-CN"/>
          </a:p>
        </p:txBody>
      </p:sp>
    </p:spTree>
    <p:extLst>
      <p:ext uri="{BB962C8B-B14F-4D97-AF65-F5344CB8AC3E}">
        <p14:creationId xmlns:p14="http://schemas.microsoft.com/office/powerpoint/2010/main" val="6913242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ADECDF-3DF9-482F-8DF4-02D082D5C0BF}" type="slidenum">
              <a:rPr lang="zh-CN" altLang="en-US" smtClean="0"/>
              <a:t>39</a:t>
            </a:fld>
            <a:endParaRPr lang="en-US" altLang="zh-CN"/>
          </a:p>
        </p:txBody>
      </p:sp>
    </p:spTree>
    <p:extLst>
      <p:ext uri="{BB962C8B-B14F-4D97-AF65-F5344CB8AC3E}">
        <p14:creationId xmlns:p14="http://schemas.microsoft.com/office/powerpoint/2010/main" val="33551756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23" name="组合 3"/>
          <p:cNvGrpSpPr/>
          <p:nvPr userDrawn="1"/>
        </p:nvGrpSpPr>
        <p:grpSpPr>
          <a:xfrm>
            <a:off x="66108" y="1154048"/>
            <a:ext cx="9777537" cy="5165095"/>
            <a:chOff x="1115630" y="1675553"/>
            <a:chExt cx="6638763" cy="3507020"/>
          </a:xfrm>
          <a:solidFill>
            <a:srgbClr val="FEF5E6"/>
          </a:solidFill>
        </p:grpSpPr>
        <p:sp>
          <p:nvSpPr>
            <p:cNvPr id="1048580" name="Freeform 250"/>
            <p:cNvSpPr/>
            <p:nvPr/>
          </p:nvSpPr>
          <p:spPr bwMode="auto">
            <a:xfrm>
              <a:off x="2963796" y="3565907"/>
              <a:ext cx="26956" cy="7956"/>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81" name="Freeform 251"/>
            <p:cNvSpPr/>
            <p:nvPr/>
          </p:nvSpPr>
          <p:spPr bwMode="auto">
            <a:xfrm>
              <a:off x="2850918" y="4380605"/>
              <a:ext cx="360536" cy="709678"/>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82" name="Freeform 252"/>
            <p:cNvSpPr/>
            <p:nvPr/>
          </p:nvSpPr>
          <p:spPr bwMode="auto">
            <a:xfrm>
              <a:off x="2938525" y="5101421"/>
              <a:ext cx="62336" cy="58875"/>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83" name="Freeform 253"/>
            <p:cNvSpPr/>
            <p:nvPr/>
          </p:nvSpPr>
          <p:spPr bwMode="auto">
            <a:xfrm>
              <a:off x="2919993" y="4130785"/>
              <a:ext cx="217332" cy="273688"/>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84" name="Freeform 254"/>
            <p:cNvSpPr/>
            <p:nvPr/>
          </p:nvSpPr>
          <p:spPr bwMode="auto">
            <a:xfrm>
              <a:off x="2842495" y="3836413"/>
              <a:ext cx="714332" cy="801968"/>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85" name="Freeform 255"/>
            <p:cNvSpPr/>
            <p:nvPr/>
          </p:nvSpPr>
          <p:spPr bwMode="auto">
            <a:xfrm>
              <a:off x="2562826" y="3565907"/>
              <a:ext cx="13478" cy="52510"/>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86" name="Freeform 256"/>
            <p:cNvSpPr/>
            <p:nvPr/>
          </p:nvSpPr>
          <p:spPr bwMode="auto">
            <a:xfrm>
              <a:off x="1610945" y="2175192"/>
              <a:ext cx="1565129" cy="873573"/>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87" name="Freeform 257"/>
            <p:cNvSpPr/>
            <p:nvPr/>
          </p:nvSpPr>
          <p:spPr bwMode="auto">
            <a:xfrm>
              <a:off x="1845125" y="2829178"/>
              <a:ext cx="90976" cy="57283"/>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88" name="Freeform 258"/>
            <p:cNvSpPr/>
            <p:nvPr/>
          </p:nvSpPr>
          <p:spPr bwMode="auto">
            <a:xfrm>
              <a:off x="1887243" y="2073354"/>
              <a:ext cx="192061" cy="132071"/>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89" name="Freeform 259"/>
            <p:cNvSpPr/>
            <p:nvPr/>
          </p:nvSpPr>
          <p:spPr bwMode="auto">
            <a:xfrm>
              <a:off x="1944525" y="1952423"/>
              <a:ext cx="133095" cy="73195"/>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0" name="Freeform 260"/>
            <p:cNvSpPr/>
            <p:nvPr/>
          </p:nvSpPr>
          <p:spPr bwMode="auto">
            <a:xfrm>
              <a:off x="2015284" y="2121091"/>
              <a:ext cx="328526" cy="178215"/>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1" name="Freeform 261"/>
            <p:cNvSpPr/>
            <p:nvPr/>
          </p:nvSpPr>
          <p:spPr bwMode="auto">
            <a:xfrm>
              <a:off x="2037186" y="1981065"/>
              <a:ext cx="225756" cy="98655"/>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2" name="Freeform 262"/>
            <p:cNvSpPr/>
            <p:nvPr/>
          </p:nvSpPr>
          <p:spPr bwMode="auto">
            <a:xfrm>
              <a:off x="2262942" y="1877636"/>
              <a:ext cx="116248" cy="60466"/>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3" name="Freeform 263"/>
            <p:cNvSpPr/>
            <p:nvPr/>
          </p:nvSpPr>
          <p:spPr bwMode="auto">
            <a:xfrm>
              <a:off x="2315169" y="1993795"/>
              <a:ext cx="94346" cy="62057"/>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4" name="Freeform 264"/>
            <p:cNvSpPr/>
            <p:nvPr/>
          </p:nvSpPr>
          <p:spPr bwMode="auto">
            <a:xfrm>
              <a:off x="2316854" y="2101997"/>
              <a:ext cx="109509" cy="97064"/>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5" name="Freeform 265"/>
            <p:cNvSpPr/>
            <p:nvPr/>
          </p:nvSpPr>
          <p:spPr bwMode="auto">
            <a:xfrm>
              <a:off x="2394352" y="1893548"/>
              <a:ext cx="65705" cy="49328"/>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6" name="Freeform 266"/>
            <p:cNvSpPr/>
            <p:nvPr/>
          </p:nvSpPr>
          <p:spPr bwMode="auto">
            <a:xfrm>
              <a:off x="2417938" y="1969926"/>
              <a:ext cx="316732" cy="109793"/>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7" name="Freeform 267"/>
            <p:cNvSpPr/>
            <p:nvPr/>
          </p:nvSpPr>
          <p:spPr bwMode="auto">
            <a:xfrm>
              <a:off x="2431417" y="1782164"/>
              <a:ext cx="203855" cy="146390"/>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8" name="Freeform 268"/>
            <p:cNvSpPr/>
            <p:nvPr/>
          </p:nvSpPr>
          <p:spPr bwMode="auto">
            <a:xfrm>
              <a:off x="2431417" y="2033575"/>
              <a:ext cx="48857" cy="38189"/>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599" name="Freeform 269"/>
            <p:cNvSpPr/>
            <p:nvPr/>
          </p:nvSpPr>
          <p:spPr bwMode="auto">
            <a:xfrm>
              <a:off x="2433101" y="1942876"/>
              <a:ext cx="53912" cy="12729"/>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0" name="Freeform 270"/>
            <p:cNvSpPr/>
            <p:nvPr/>
          </p:nvSpPr>
          <p:spPr bwMode="auto">
            <a:xfrm>
              <a:off x="2443210" y="2095632"/>
              <a:ext cx="97716" cy="79561"/>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1" name="Freeform 271"/>
            <p:cNvSpPr/>
            <p:nvPr/>
          </p:nvSpPr>
          <p:spPr bwMode="auto">
            <a:xfrm>
              <a:off x="2508914" y="1696238"/>
              <a:ext cx="562706" cy="315059"/>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2" name="Freeform 272"/>
            <p:cNvSpPr/>
            <p:nvPr/>
          </p:nvSpPr>
          <p:spPr bwMode="auto">
            <a:xfrm>
              <a:off x="2544295" y="2103588"/>
              <a:ext cx="525641" cy="408940"/>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3" name="Freeform 273"/>
            <p:cNvSpPr/>
            <p:nvPr/>
          </p:nvSpPr>
          <p:spPr bwMode="auto">
            <a:xfrm>
              <a:off x="2598206" y="2385231"/>
              <a:ext cx="121301" cy="89108"/>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4" name="Freeform 274"/>
            <p:cNvSpPr/>
            <p:nvPr/>
          </p:nvSpPr>
          <p:spPr bwMode="auto">
            <a:xfrm>
              <a:off x="3108685" y="2805309"/>
              <a:ext cx="121301" cy="132071"/>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5" name="Freeform 275"/>
            <p:cNvSpPr/>
            <p:nvPr/>
          </p:nvSpPr>
          <p:spPr bwMode="auto">
            <a:xfrm>
              <a:off x="2812170" y="4291497"/>
              <a:ext cx="151627" cy="838566"/>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6" name="Freeform 276"/>
            <p:cNvSpPr/>
            <p:nvPr/>
          </p:nvSpPr>
          <p:spPr bwMode="auto">
            <a:xfrm>
              <a:off x="2818908" y="4996402"/>
              <a:ext cx="11793" cy="31825"/>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7" name="Freeform 277"/>
            <p:cNvSpPr/>
            <p:nvPr/>
          </p:nvSpPr>
          <p:spPr bwMode="auto">
            <a:xfrm>
              <a:off x="2832386" y="4826143"/>
              <a:ext cx="10108" cy="38189"/>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8" name="Freeform 278"/>
            <p:cNvSpPr/>
            <p:nvPr/>
          </p:nvSpPr>
          <p:spPr bwMode="auto">
            <a:xfrm>
              <a:off x="2844179" y="5120516"/>
              <a:ext cx="25271" cy="17504"/>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09" name="Freeform 279"/>
            <p:cNvSpPr/>
            <p:nvPr/>
          </p:nvSpPr>
          <p:spPr bwMode="auto">
            <a:xfrm>
              <a:off x="2849233" y="5082327"/>
              <a:ext cx="35380" cy="39780"/>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0" name="Freeform 280"/>
            <p:cNvSpPr/>
            <p:nvPr/>
          </p:nvSpPr>
          <p:spPr bwMode="auto">
            <a:xfrm>
              <a:off x="2876189" y="5133245"/>
              <a:ext cx="18532" cy="11138"/>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1" name="Freeform 281"/>
            <p:cNvSpPr/>
            <p:nvPr/>
          </p:nvSpPr>
          <p:spPr bwMode="auto">
            <a:xfrm>
              <a:off x="2889668" y="5101421"/>
              <a:ext cx="50543" cy="58875"/>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2" name="Freeform 282"/>
            <p:cNvSpPr/>
            <p:nvPr/>
          </p:nvSpPr>
          <p:spPr bwMode="auto">
            <a:xfrm>
              <a:off x="2914939" y="5169844"/>
              <a:ext cx="37064" cy="12729"/>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3" name="Freeform 283"/>
            <p:cNvSpPr/>
            <p:nvPr/>
          </p:nvSpPr>
          <p:spPr bwMode="auto">
            <a:xfrm>
              <a:off x="2950318" y="5161888"/>
              <a:ext cx="18532" cy="7956"/>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4" name="Freeform 284"/>
            <p:cNvSpPr/>
            <p:nvPr/>
          </p:nvSpPr>
          <p:spPr bwMode="auto">
            <a:xfrm>
              <a:off x="2751518" y="3691612"/>
              <a:ext cx="219017" cy="330971"/>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5" name="Freeform 285"/>
            <p:cNvSpPr/>
            <p:nvPr/>
          </p:nvSpPr>
          <p:spPr bwMode="auto">
            <a:xfrm>
              <a:off x="2625162" y="3718663"/>
              <a:ext cx="57282" cy="54101"/>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6" name="Freeform 286"/>
            <p:cNvSpPr/>
            <p:nvPr/>
          </p:nvSpPr>
          <p:spPr bwMode="auto">
            <a:xfrm>
              <a:off x="2638640" y="3470435"/>
              <a:ext cx="197116" cy="66830"/>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7" name="Freeform 287"/>
            <p:cNvSpPr/>
            <p:nvPr/>
          </p:nvSpPr>
          <p:spPr bwMode="auto">
            <a:xfrm>
              <a:off x="2881244" y="3537265"/>
              <a:ext cx="58966" cy="36598"/>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8" name="Freeform 288"/>
            <p:cNvSpPr/>
            <p:nvPr/>
          </p:nvSpPr>
          <p:spPr bwMode="auto">
            <a:xfrm>
              <a:off x="2714454" y="3911199"/>
              <a:ext cx="102769" cy="125705"/>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19" name="Freeform 289"/>
            <p:cNvSpPr/>
            <p:nvPr/>
          </p:nvSpPr>
          <p:spPr bwMode="auto">
            <a:xfrm>
              <a:off x="2544295" y="3648650"/>
              <a:ext cx="43804" cy="20685"/>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0" name="Freeform 290"/>
            <p:cNvSpPr/>
            <p:nvPr/>
          </p:nvSpPr>
          <p:spPr bwMode="auto">
            <a:xfrm>
              <a:off x="3080044" y="5064824"/>
              <a:ext cx="28640" cy="19094"/>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1" name="Freeform 291"/>
            <p:cNvSpPr/>
            <p:nvPr/>
          </p:nvSpPr>
          <p:spPr bwMode="auto">
            <a:xfrm>
              <a:off x="3101945" y="5064824"/>
              <a:ext cx="32011" cy="19094"/>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2" name="Freeform 292"/>
            <p:cNvSpPr/>
            <p:nvPr/>
          </p:nvSpPr>
          <p:spPr bwMode="auto">
            <a:xfrm>
              <a:off x="3199661" y="3828456"/>
              <a:ext cx="52227" cy="70013"/>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3" name="Freeform 293"/>
            <p:cNvSpPr/>
            <p:nvPr/>
          </p:nvSpPr>
          <p:spPr bwMode="auto">
            <a:xfrm>
              <a:off x="2859342" y="1675553"/>
              <a:ext cx="1113617" cy="891076"/>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4" name="Freeform 294"/>
            <p:cNvSpPr/>
            <p:nvPr/>
          </p:nvSpPr>
          <p:spPr bwMode="auto">
            <a:xfrm>
              <a:off x="2503861" y="3577046"/>
              <a:ext cx="72444" cy="87516"/>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5" name="Freeform 295"/>
            <p:cNvSpPr/>
            <p:nvPr/>
          </p:nvSpPr>
          <p:spPr bwMode="auto">
            <a:xfrm>
              <a:off x="3073305" y="3772763"/>
              <a:ext cx="85922" cy="136843"/>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6" name="Freeform 296"/>
            <p:cNvSpPr/>
            <p:nvPr/>
          </p:nvSpPr>
          <p:spPr bwMode="auto">
            <a:xfrm>
              <a:off x="2832386" y="3537265"/>
              <a:ext cx="48857" cy="36598"/>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7" name="Freeform 297"/>
            <p:cNvSpPr/>
            <p:nvPr/>
          </p:nvSpPr>
          <p:spPr bwMode="auto">
            <a:xfrm>
              <a:off x="2557772" y="3618417"/>
              <a:ext cx="111193" cy="60466"/>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8" name="Freeform 298"/>
            <p:cNvSpPr/>
            <p:nvPr/>
          </p:nvSpPr>
          <p:spPr bwMode="auto">
            <a:xfrm>
              <a:off x="3745518" y="2364546"/>
              <a:ext cx="202169" cy="103429"/>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29" name="Freeform 299"/>
            <p:cNvSpPr/>
            <p:nvPr/>
          </p:nvSpPr>
          <p:spPr bwMode="auto">
            <a:xfrm>
              <a:off x="2050664" y="3263578"/>
              <a:ext cx="552596" cy="385072"/>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0" name="Freeform 300"/>
            <p:cNvSpPr/>
            <p:nvPr/>
          </p:nvSpPr>
          <p:spPr bwMode="auto">
            <a:xfrm>
              <a:off x="2594837" y="3637511"/>
              <a:ext cx="74129" cy="8433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1" name="Freeform 301"/>
            <p:cNvSpPr/>
            <p:nvPr/>
          </p:nvSpPr>
          <p:spPr bwMode="auto">
            <a:xfrm>
              <a:off x="2672335" y="3745713"/>
              <a:ext cx="104454" cy="50919"/>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2" name="Freeform 302"/>
            <p:cNvSpPr/>
            <p:nvPr/>
          </p:nvSpPr>
          <p:spPr bwMode="auto">
            <a:xfrm>
              <a:off x="3049719" y="4328095"/>
              <a:ext cx="149942" cy="170259"/>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3" name="Freeform 303"/>
            <p:cNvSpPr/>
            <p:nvPr/>
          </p:nvSpPr>
          <p:spPr bwMode="auto">
            <a:xfrm>
              <a:off x="2706030" y="3941431"/>
              <a:ext cx="227441" cy="364387"/>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4" name="Freeform 304"/>
            <p:cNvSpPr/>
            <p:nvPr/>
          </p:nvSpPr>
          <p:spPr bwMode="auto">
            <a:xfrm>
              <a:off x="3130586" y="3823682"/>
              <a:ext cx="77498" cy="77969"/>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5" name="Freeform 305"/>
            <p:cNvSpPr/>
            <p:nvPr/>
          </p:nvSpPr>
          <p:spPr bwMode="auto">
            <a:xfrm>
              <a:off x="3059827" y="3725027"/>
              <a:ext cx="18532" cy="14321"/>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6" name="Freeform 306"/>
            <p:cNvSpPr/>
            <p:nvPr/>
          </p:nvSpPr>
          <p:spPr bwMode="auto">
            <a:xfrm>
              <a:off x="1115630" y="2195877"/>
              <a:ext cx="545857" cy="521916"/>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7" name="Freeform 307"/>
            <p:cNvSpPr/>
            <p:nvPr/>
          </p:nvSpPr>
          <p:spPr bwMode="auto">
            <a:xfrm>
              <a:off x="1338016" y="3534083"/>
              <a:ext cx="21901" cy="27051"/>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8" name="Freeform 308"/>
            <p:cNvSpPr/>
            <p:nvPr/>
          </p:nvSpPr>
          <p:spPr bwMode="auto">
            <a:xfrm>
              <a:off x="1358233" y="2635051"/>
              <a:ext cx="47173" cy="30232"/>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39" name="Freeform 309"/>
            <p:cNvSpPr/>
            <p:nvPr/>
          </p:nvSpPr>
          <p:spPr bwMode="auto">
            <a:xfrm>
              <a:off x="1664856" y="2577767"/>
              <a:ext cx="146573" cy="143209"/>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0" name="Freeform 310"/>
            <p:cNvSpPr/>
            <p:nvPr/>
          </p:nvSpPr>
          <p:spPr bwMode="auto">
            <a:xfrm>
              <a:off x="1696867" y="2623913"/>
              <a:ext cx="23586" cy="22276"/>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1" name="Freeform 311"/>
            <p:cNvSpPr/>
            <p:nvPr/>
          </p:nvSpPr>
          <p:spPr bwMode="auto">
            <a:xfrm>
              <a:off x="1706975" y="2643007"/>
              <a:ext cx="15163" cy="36598"/>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2" name="Freeform 312"/>
            <p:cNvSpPr/>
            <p:nvPr/>
          </p:nvSpPr>
          <p:spPr bwMode="auto">
            <a:xfrm>
              <a:off x="1723822" y="2625503"/>
              <a:ext cx="18532" cy="20685"/>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3" name="Freeform 313"/>
            <p:cNvSpPr/>
            <p:nvPr/>
          </p:nvSpPr>
          <p:spPr bwMode="auto">
            <a:xfrm>
              <a:off x="1738986" y="2655737"/>
              <a:ext cx="16848" cy="17504"/>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4" name="Freeform 314"/>
            <p:cNvSpPr/>
            <p:nvPr/>
          </p:nvSpPr>
          <p:spPr bwMode="auto">
            <a:xfrm>
              <a:off x="1744040" y="2678013"/>
              <a:ext cx="25271" cy="36598"/>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5" name="Freeform 315"/>
            <p:cNvSpPr/>
            <p:nvPr/>
          </p:nvSpPr>
          <p:spPr bwMode="auto">
            <a:xfrm>
              <a:off x="1784473" y="2687561"/>
              <a:ext cx="11793" cy="23868"/>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6" name="Freeform 316"/>
            <p:cNvSpPr/>
            <p:nvPr/>
          </p:nvSpPr>
          <p:spPr bwMode="auto">
            <a:xfrm>
              <a:off x="1910829" y="2864185"/>
              <a:ext cx="1058020" cy="560105"/>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7" name="Freeform 317"/>
            <p:cNvSpPr/>
            <p:nvPr/>
          </p:nvSpPr>
          <p:spPr bwMode="auto">
            <a:xfrm>
              <a:off x="3125531" y="4557229"/>
              <a:ext cx="94346" cy="108202"/>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8" name="Freeform 318"/>
            <p:cNvSpPr/>
            <p:nvPr/>
          </p:nvSpPr>
          <p:spPr bwMode="auto">
            <a:xfrm>
              <a:off x="2854288" y="3693204"/>
              <a:ext cx="245973" cy="229134"/>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49" name="Freeform 320"/>
            <p:cNvSpPr/>
            <p:nvPr/>
          </p:nvSpPr>
          <p:spPr bwMode="auto">
            <a:xfrm>
              <a:off x="5362054" y="3131508"/>
              <a:ext cx="259450" cy="203675"/>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0" name="Freeform 321"/>
            <p:cNvSpPr/>
            <p:nvPr/>
          </p:nvSpPr>
          <p:spPr bwMode="auto">
            <a:xfrm>
              <a:off x="4603918" y="3034444"/>
              <a:ext cx="33694" cy="68422"/>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1" name="Freeform 322"/>
            <p:cNvSpPr/>
            <p:nvPr/>
          </p:nvSpPr>
          <p:spPr bwMode="auto">
            <a:xfrm>
              <a:off x="4091755" y="3166514"/>
              <a:ext cx="374014" cy="388254"/>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2" name="Freeform 323"/>
            <p:cNvSpPr/>
            <p:nvPr/>
          </p:nvSpPr>
          <p:spPr bwMode="auto">
            <a:xfrm>
              <a:off x="6325729" y="4154654"/>
              <a:ext cx="739604" cy="609432"/>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3" name="Freeform 324"/>
            <p:cNvSpPr/>
            <p:nvPr/>
          </p:nvSpPr>
          <p:spPr bwMode="auto">
            <a:xfrm>
              <a:off x="6905281" y="4799093"/>
              <a:ext cx="65705" cy="68422"/>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4" name="Freeform 325"/>
            <p:cNvSpPr/>
            <p:nvPr/>
          </p:nvSpPr>
          <p:spPr bwMode="auto">
            <a:xfrm>
              <a:off x="4423651" y="2880097"/>
              <a:ext cx="141519" cy="57283"/>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5" name="Freeform 326"/>
            <p:cNvSpPr/>
            <p:nvPr/>
          </p:nvSpPr>
          <p:spPr bwMode="auto">
            <a:xfrm>
              <a:off x="5862424" y="3397239"/>
              <a:ext cx="87607" cy="119340"/>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6" name="Freeform 327"/>
            <p:cNvSpPr/>
            <p:nvPr/>
          </p:nvSpPr>
          <p:spPr bwMode="auto">
            <a:xfrm>
              <a:off x="4302349" y="2811675"/>
              <a:ext cx="60651" cy="46145"/>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7" name="Freeform 328"/>
            <p:cNvSpPr/>
            <p:nvPr/>
          </p:nvSpPr>
          <p:spPr bwMode="auto">
            <a:xfrm>
              <a:off x="5879271" y="3359051"/>
              <a:ext cx="60651" cy="35006"/>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8" name="Freeform 329"/>
            <p:cNvSpPr/>
            <p:nvPr/>
          </p:nvSpPr>
          <p:spPr bwMode="auto">
            <a:xfrm>
              <a:off x="6342576" y="3838004"/>
              <a:ext cx="21901" cy="20685"/>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59" name="Freeform 330"/>
            <p:cNvSpPr/>
            <p:nvPr/>
          </p:nvSpPr>
          <p:spPr bwMode="auto">
            <a:xfrm>
              <a:off x="4662884" y="2993073"/>
              <a:ext cx="112877" cy="71604"/>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0" name="Freeform 331"/>
            <p:cNvSpPr/>
            <p:nvPr/>
          </p:nvSpPr>
          <p:spPr bwMode="auto">
            <a:xfrm>
              <a:off x="5941607" y="3363824"/>
              <a:ext cx="166790" cy="372343"/>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1" name="Freeform 332"/>
            <p:cNvSpPr/>
            <p:nvPr/>
          </p:nvSpPr>
          <p:spPr bwMode="auto">
            <a:xfrm>
              <a:off x="6131982" y="3643877"/>
              <a:ext cx="90976" cy="85926"/>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2" name="Freeform 333"/>
            <p:cNvSpPr/>
            <p:nvPr/>
          </p:nvSpPr>
          <p:spPr bwMode="auto">
            <a:xfrm>
              <a:off x="5715850" y="3742532"/>
              <a:ext cx="33694" cy="76378"/>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3" name="Freeform 334"/>
            <p:cNvSpPr/>
            <p:nvPr/>
          </p:nvSpPr>
          <p:spPr bwMode="auto">
            <a:xfrm>
              <a:off x="5601288" y="2755983"/>
              <a:ext cx="1123725" cy="773327"/>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solidFill>
              <a:srgbClr val="C7D6ED"/>
            </a:solid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4" name="Freeform 335"/>
            <p:cNvSpPr/>
            <p:nvPr/>
          </p:nvSpPr>
          <p:spPr bwMode="auto">
            <a:xfrm>
              <a:off x="6246546" y="3535674"/>
              <a:ext cx="40433" cy="35006"/>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5" name="Freeform 336"/>
            <p:cNvSpPr/>
            <p:nvPr/>
          </p:nvSpPr>
          <p:spPr bwMode="auto">
            <a:xfrm>
              <a:off x="6453770" y="3429063"/>
              <a:ext cx="32011" cy="65239"/>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6" name="Freeform 337"/>
            <p:cNvSpPr/>
            <p:nvPr/>
          </p:nvSpPr>
          <p:spPr bwMode="auto">
            <a:xfrm>
              <a:off x="4467454" y="2819631"/>
              <a:ext cx="195430" cy="85926"/>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7" name="Freeform 338"/>
            <p:cNvSpPr/>
            <p:nvPr/>
          </p:nvSpPr>
          <p:spPr bwMode="auto">
            <a:xfrm>
              <a:off x="4400064" y="2638234"/>
              <a:ext cx="48857" cy="79561"/>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8" name="Freeform 339"/>
            <p:cNvSpPr/>
            <p:nvPr/>
          </p:nvSpPr>
          <p:spPr bwMode="auto">
            <a:xfrm>
              <a:off x="4432075" y="2698700"/>
              <a:ext cx="16848" cy="9547"/>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69" name="Freeform 340"/>
            <p:cNvSpPr/>
            <p:nvPr/>
          </p:nvSpPr>
          <p:spPr bwMode="auto">
            <a:xfrm>
              <a:off x="4455661" y="2681197"/>
              <a:ext cx="28640" cy="33416"/>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0" name="Freeform 341"/>
            <p:cNvSpPr/>
            <p:nvPr/>
          </p:nvSpPr>
          <p:spPr bwMode="auto">
            <a:xfrm>
              <a:off x="4627504" y="2245206"/>
              <a:ext cx="200485" cy="329380"/>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1" name="Freeform 342"/>
            <p:cNvSpPr/>
            <p:nvPr/>
          </p:nvSpPr>
          <p:spPr bwMode="auto">
            <a:xfrm>
              <a:off x="4169254" y="2819631"/>
              <a:ext cx="230810" cy="219587"/>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2" name="Freeform 343"/>
            <p:cNvSpPr/>
            <p:nvPr/>
          </p:nvSpPr>
          <p:spPr bwMode="auto">
            <a:xfrm>
              <a:off x="4408487" y="3023306"/>
              <a:ext cx="15163" cy="39780"/>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3" name="Freeform 344"/>
            <p:cNvSpPr/>
            <p:nvPr/>
          </p:nvSpPr>
          <p:spPr bwMode="auto">
            <a:xfrm>
              <a:off x="4359630" y="2717794"/>
              <a:ext cx="161735" cy="194128"/>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4" name="Freeform 345"/>
            <p:cNvSpPr/>
            <p:nvPr/>
          </p:nvSpPr>
          <p:spPr bwMode="auto">
            <a:xfrm>
              <a:off x="4620766" y="3053538"/>
              <a:ext cx="114562" cy="125705"/>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5" name="Freeform 346"/>
            <p:cNvSpPr/>
            <p:nvPr/>
          </p:nvSpPr>
          <p:spPr bwMode="auto">
            <a:xfrm>
              <a:off x="4683101" y="3199930"/>
              <a:ext cx="52227" cy="7956"/>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6" name="Freeform 347"/>
            <p:cNvSpPr/>
            <p:nvPr/>
          </p:nvSpPr>
          <p:spPr bwMode="auto">
            <a:xfrm>
              <a:off x="4546637" y="2886462"/>
              <a:ext cx="121301" cy="70013"/>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7" name="Freeform 348"/>
            <p:cNvSpPr/>
            <p:nvPr/>
          </p:nvSpPr>
          <p:spPr bwMode="auto">
            <a:xfrm>
              <a:off x="5500203" y="3190383"/>
              <a:ext cx="535749" cy="587156"/>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8" name="Freeform 349"/>
            <p:cNvSpPr/>
            <p:nvPr/>
          </p:nvSpPr>
          <p:spPr bwMode="auto">
            <a:xfrm>
              <a:off x="5997203" y="3826866"/>
              <a:ext cx="200485" cy="227542"/>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79" name="Freeform 350"/>
            <p:cNvSpPr/>
            <p:nvPr/>
          </p:nvSpPr>
          <p:spPr bwMode="auto">
            <a:xfrm>
              <a:off x="6185895" y="4059181"/>
              <a:ext cx="165105" cy="57283"/>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0" name="Freeform 351"/>
            <p:cNvSpPr/>
            <p:nvPr/>
          </p:nvSpPr>
          <p:spPr bwMode="auto">
            <a:xfrm>
              <a:off x="6251600" y="3853916"/>
              <a:ext cx="180267" cy="168668"/>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1" name="Freeform 352"/>
            <p:cNvSpPr/>
            <p:nvPr/>
          </p:nvSpPr>
          <p:spPr bwMode="auto">
            <a:xfrm>
              <a:off x="6394803" y="4108510"/>
              <a:ext cx="42119" cy="12729"/>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2" name="Freeform 353"/>
            <p:cNvSpPr/>
            <p:nvPr/>
          </p:nvSpPr>
          <p:spPr bwMode="auto">
            <a:xfrm>
              <a:off x="6431867" y="3903244"/>
              <a:ext cx="114562" cy="149574"/>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3" name="Freeform 354"/>
            <p:cNvSpPr/>
            <p:nvPr/>
          </p:nvSpPr>
          <p:spPr bwMode="auto">
            <a:xfrm>
              <a:off x="6521159" y="4108510"/>
              <a:ext cx="64020" cy="38189"/>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4" name="Freeform 355"/>
            <p:cNvSpPr/>
            <p:nvPr/>
          </p:nvSpPr>
          <p:spPr bwMode="auto">
            <a:xfrm>
              <a:off x="6586865" y="3896878"/>
              <a:ext cx="23586" cy="58875"/>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5" name="Freeform 356"/>
            <p:cNvSpPr/>
            <p:nvPr/>
          </p:nvSpPr>
          <p:spPr bwMode="auto">
            <a:xfrm>
              <a:off x="6596972" y="3993943"/>
              <a:ext cx="52227" cy="19094"/>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6" name="Freeform 357"/>
            <p:cNvSpPr/>
            <p:nvPr/>
          </p:nvSpPr>
          <p:spPr bwMode="auto">
            <a:xfrm>
              <a:off x="6650884" y="3947797"/>
              <a:ext cx="192061" cy="173441"/>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7" name="Freeform 358"/>
            <p:cNvSpPr/>
            <p:nvPr/>
          </p:nvSpPr>
          <p:spPr bwMode="auto">
            <a:xfrm>
              <a:off x="6655939" y="4081458"/>
              <a:ext cx="10108" cy="15912"/>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8" name="Freeform 359"/>
            <p:cNvSpPr/>
            <p:nvPr/>
          </p:nvSpPr>
          <p:spPr bwMode="auto">
            <a:xfrm>
              <a:off x="5060484" y="3098092"/>
              <a:ext cx="350427" cy="329380"/>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89" name="Freeform 360"/>
            <p:cNvSpPr/>
            <p:nvPr/>
          </p:nvSpPr>
          <p:spPr bwMode="auto">
            <a:xfrm>
              <a:off x="4959400" y="3160149"/>
              <a:ext cx="183637" cy="181398"/>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0" name="Freeform 361"/>
            <p:cNvSpPr/>
            <p:nvPr/>
          </p:nvSpPr>
          <p:spPr bwMode="auto">
            <a:xfrm>
              <a:off x="4374793" y="2923060"/>
              <a:ext cx="213963" cy="219587"/>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1" name="Freeform 362"/>
            <p:cNvSpPr/>
            <p:nvPr/>
          </p:nvSpPr>
          <p:spPr bwMode="auto">
            <a:xfrm>
              <a:off x="4401749" y="3064678"/>
              <a:ext cx="25271" cy="54101"/>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2" name="Freeform 363"/>
            <p:cNvSpPr/>
            <p:nvPr/>
          </p:nvSpPr>
          <p:spPr bwMode="auto">
            <a:xfrm>
              <a:off x="4480932" y="3136282"/>
              <a:ext cx="55597" cy="35006"/>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3" name="Freeform 364"/>
            <p:cNvSpPr/>
            <p:nvPr/>
          </p:nvSpPr>
          <p:spPr bwMode="auto">
            <a:xfrm>
              <a:off x="6628983" y="3238119"/>
              <a:ext cx="43804" cy="55692"/>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4" name="Freeform 365"/>
            <p:cNvSpPr/>
            <p:nvPr/>
          </p:nvSpPr>
          <p:spPr bwMode="auto">
            <a:xfrm>
              <a:off x="6650884" y="3063087"/>
              <a:ext cx="207224" cy="182988"/>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5" name="Freeform 366"/>
            <p:cNvSpPr/>
            <p:nvPr/>
          </p:nvSpPr>
          <p:spPr bwMode="auto">
            <a:xfrm>
              <a:off x="6674471" y="3230162"/>
              <a:ext cx="43804" cy="33416"/>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6" name="Freeform 367"/>
            <p:cNvSpPr/>
            <p:nvPr/>
          </p:nvSpPr>
          <p:spPr bwMode="auto">
            <a:xfrm>
              <a:off x="6815989" y="2966022"/>
              <a:ext cx="107824" cy="97064"/>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7" name="Freeform 368"/>
            <p:cNvSpPr/>
            <p:nvPr/>
          </p:nvSpPr>
          <p:spPr bwMode="auto">
            <a:xfrm>
              <a:off x="6532953" y="3029671"/>
              <a:ext cx="114562" cy="120932"/>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8" name="Freeform 369"/>
            <p:cNvSpPr/>
            <p:nvPr/>
          </p:nvSpPr>
          <p:spPr bwMode="auto">
            <a:xfrm>
              <a:off x="6566647" y="3129916"/>
              <a:ext cx="60651" cy="97064"/>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699" name="Freeform 370"/>
            <p:cNvSpPr/>
            <p:nvPr/>
          </p:nvSpPr>
          <p:spPr bwMode="auto">
            <a:xfrm>
              <a:off x="6089864" y="3483165"/>
              <a:ext cx="131410" cy="167077"/>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0" name="Freeform 371"/>
            <p:cNvSpPr/>
            <p:nvPr/>
          </p:nvSpPr>
          <p:spPr bwMode="auto">
            <a:xfrm>
              <a:off x="4357946" y="2843500"/>
              <a:ext cx="8424" cy="17504"/>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1" name="Freeform 372"/>
            <p:cNvSpPr/>
            <p:nvPr/>
          </p:nvSpPr>
          <p:spPr bwMode="auto">
            <a:xfrm>
              <a:off x="6089864" y="3809362"/>
              <a:ext cx="69075" cy="100246"/>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2" name="Freeform 373"/>
            <p:cNvSpPr/>
            <p:nvPr/>
          </p:nvSpPr>
          <p:spPr bwMode="auto">
            <a:xfrm>
              <a:off x="6263393" y="3799815"/>
              <a:ext cx="173529" cy="120932"/>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3" name="Freeform 374"/>
            <p:cNvSpPr/>
            <p:nvPr/>
          </p:nvSpPr>
          <p:spPr bwMode="auto">
            <a:xfrm>
              <a:off x="5860739" y="2792581"/>
              <a:ext cx="581238" cy="265732"/>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4" name="Freeform 375"/>
            <p:cNvSpPr/>
            <p:nvPr/>
          </p:nvSpPr>
          <p:spPr bwMode="auto">
            <a:xfrm>
              <a:off x="5205373" y="3432246"/>
              <a:ext cx="141519" cy="173441"/>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5" name="Freeform 376"/>
            <p:cNvSpPr/>
            <p:nvPr/>
          </p:nvSpPr>
          <p:spPr bwMode="auto">
            <a:xfrm>
              <a:off x="5720905" y="3316088"/>
              <a:ext cx="144888" cy="82742"/>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6" name="Freeform 377"/>
            <p:cNvSpPr/>
            <p:nvPr/>
          </p:nvSpPr>
          <p:spPr bwMode="auto">
            <a:xfrm>
              <a:off x="4315827" y="2762348"/>
              <a:ext cx="65705" cy="68422"/>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7" name="Freeform 378"/>
            <p:cNvSpPr/>
            <p:nvPr/>
          </p:nvSpPr>
          <p:spPr bwMode="auto">
            <a:xfrm>
              <a:off x="7302881" y="4799093"/>
              <a:ext cx="143203" cy="144800"/>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8" name="Freeform 379"/>
            <p:cNvSpPr/>
            <p:nvPr/>
          </p:nvSpPr>
          <p:spPr bwMode="auto">
            <a:xfrm>
              <a:off x="7415759" y="4655885"/>
              <a:ext cx="106140" cy="160712"/>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09" name="Freeform 380"/>
            <p:cNvSpPr/>
            <p:nvPr/>
          </p:nvSpPr>
          <p:spPr bwMode="auto">
            <a:xfrm>
              <a:off x="4344467" y="2207017"/>
              <a:ext cx="473414" cy="418487"/>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0" name="Freeform 381"/>
            <p:cNvSpPr/>
            <p:nvPr/>
          </p:nvSpPr>
          <p:spPr bwMode="auto">
            <a:xfrm>
              <a:off x="5368793" y="3163332"/>
              <a:ext cx="304939" cy="292782"/>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1" name="Freeform 382"/>
            <p:cNvSpPr/>
            <p:nvPr/>
          </p:nvSpPr>
          <p:spPr bwMode="auto">
            <a:xfrm>
              <a:off x="6839576" y="3992351"/>
              <a:ext cx="183637" cy="154347"/>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2" name="Freeform 383"/>
            <p:cNvSpPr/>
            <p:nvPr/>
          </p:nvSpPr>
          <p:spPr bwMode="auto">
            <a:xfrm>
              <a:off x="6972670" y="4024175"/>
              <a:ext cx="75814" cy="39780"/>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3" name="Freeform 384"/>
            <p:cNvSpPr/>
            <p:nvPr/>
          </p:nvSpPr>
          <p:spPr bwMode="auto">
            <a:xfrm>
              <a:off x="7018159" y="3993943"/>
              <a:ext cx="38749" cy="39780"/>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4" name="Freeform 385"/>
            <p:cNvSpPr/>
            <p:nvPr/>
          </p:nvSpPr>
          <p:spPr bwMode="auto">
            <a:xfrm>
              <a:off x="6399857" y="3712298"/>
              <a:ext cx="43804" cy="57283"/>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5" name="Freeform 386"/>
            <p:cNvSpPr/>
            <p:nvPr/>
          </p:nvSpPr>
          <p:spPr bwMode="auto">
            <a:xfrm>
              <a:off x="6450399" y="3564316"/>
              <a:ext cx="75814" cy="122523"/>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6" name="Freeform 387"/>
            <p:cNvSpPr/>
            <p:nvPr/>
          </p:nvSpPr>
          <p:spPr bwMode="auto">
            <a:xfrm>
              <a:off x="6457138" y="3667744"/>
              <a:ext cx="20217" cy="25459"/>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7" name="Freeform 388"/>
            <p:cNvSpPr/>
            <p:nvPr/>
          </p:nvSpPr>
          <p:spPr bwMode="auto">
            <a:xfrm>
              <a:off x="6485779" y="3699569"/>
              <a:ext cx="20217" cy="31825"/>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8" name="Freeform 389"/>
            <p:cNvSpPr/>
            <p:nvPr/>
          </p:nvSpPr>
          <p:spPr bwMode="auto">
            <a:xfrm>
              <a:off x="6489149" y="3742532"/>
              <a:ext cx="79183" cy="8433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19" name="Freeform 390"/>
            <p:cNvSpPr/>
            <p:nvPr/>
          </p:nvSpPr>
          <p:spPr bwMode="auto">
            <a:xfrm>
              <a:off x="6497572" y="3723437"/>
              <a:ext cx="18532" cy="33416"/>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0" name="Freeform 391"/>
            <p:cNvSpPr/>
            <p:nvPr/>
          </p:nvSpPr>
          <p:spPr bwMode="auto">
            <a:xfrm>
              <a:off x="4507888" y="2720976"/>
              <a:ext cx="185322" cy="151165"/>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1" name="Freeform 392"/>
            <p:cNvSpPr/>
            <p:nvPr/>
          </p:nvSpPr>
          <p:spPr bwMode="auto">
            <a:xfrm>
              <a:off x="4083332" y="3053538"/>
              <a:ext cx="55597" cy="109793"/>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2" name="Freeform 393"/>
            <p:cNvSpPr/>
            <p:nvPr/>
          </p:nvSpPr>
          <p:spPr bwMode="auto">
            <a:xfrm>
              <a:off x="4620766" y="2892827"/>
              <a:ext cx="175213" cy="111384"/>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3" name="Freeform 394"/>
            <p:cNvSpPr/>
            <p:nvPr/>
          </p:nvSpPr>
          <p:spPr bwMode="auto">
            <a:xfrm>
              <a:off x="4885270" y="3274716"/>
              <a:ext cx="387491" cy="351656"/>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4" name="Freeform 395"/>
            <p:cNvSpPr/>
            <p:nvPr/>
          </p:nvSpPr>
          <p:spPr bwMode="auto">
            <a:xfrm>
              <a:off x="4610657" y="1946059"/>
              <a:ext cx="3130258" cy="1102706"/>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5" name="Freeform 396"/>
            <p:cNvSpPr/>
            <p:nvPr/>
          </p:nvSpPr>
          <p:spPr bwMode="auto">
            <a:xfrm>
              <a:off x="5105973" y="1802849"/>
              <a:ext cx="90976" cy="44554"/>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6" name="Freeform 397"/>
            <p:cNvSpPr/>
            <p:nvPr/>
          </p:nvSpPr>
          <p:spPr bwMode="auto">
            <a:xfrm>
              <a:off x="5132928" y="2265891"/>
              <a:ext cx="37064" cy="22276"/>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7" name="Freeform 398"/>
            <p:cNvSpPr/>
            <p:nvPr/>
          </p:nvSpPr>
          <p:spPr bwMode="auto">
            <a:xfrm>
              <a:off x="5196949" y="2127456"/>
              <a:ext cx="111193" cy="92290"/>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8" name="Freeform 399"/>
            <p:cNvSpPr/>
            <p:nvPr/>
          </p:nvSpPr>
          <p:spPr bwMode="auto">
            <a:xfrm>
              <a:off x="5234014" y="1977883"/>
              <a:ext cx="283038" cy="149574"/>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29" name="Freeform 400"/>
            <p:cNvSpPr/>
            <p:nvPr/>
          </p:nvSpPr>
          <p:spPr bwMode="auto">
            <a:xfrm>
              <a:off x="5397433" y="1780573"/>
              <a:ext cx="53912" cy="30232"/>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0" name="Freeform 401"/>
            <p:cNvSpPr/>
            <p:nvPr/>
          </p:nvSpPr>
          <p:spPr bwMode="auto">
            <a:xfrm>
              <a:off x="5919704" y="1841039"/>
              <a:ext cx="48857" cy="19094"/>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1" name="Freeform 402"/>
            <p:cNvSpPr/>
            <p:nvPr/>
          </p:nvSpPr>
          <p:spPr bwMode="auto">
            <a:xfrm>
              <a:off x="5929814" y="1786938"/>
              <a:ext cx="116248" cy="55692"/>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2" name="Freeform 403"/>
            <p:cNvSpPr/>
            <p:nvPr/>
          </p:nvSpPr>
          <p:spPr bwMode="auto">
            <a:xfrm>
              <a:off x="5953400" y="1836265"/>
              <a:ext cx="131410" cy="63648"/>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3" name="Freeform 404"/>
            <p:cNvSpPr/>
            <p:nvPr/>
          </p:nvSpPr>
          <p:spPr bwMode="auto">
            <a:xfrm>
              <a:off x="6076387" y="1868089"/>
              <a:ext cx="109509" cy="66830"/>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4" name="Freeform 405"/>
            <p:cNvSpPr/>
            <p:nvPr/>
          </p:nvSpPr>
          <p:spPr bwMode="auto">
            <a:xfrm>
              <a:off x="6755339" y="2008115"/>
              <a:ext cx="124672" cy="63648"/>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5" name="Freeform 406"/>
            <p:cNvSpPr/>
            <p:nvPr/>
          </p:nvSpPr>
          <p:spPr bwMode="auto">
            <a:xfrm>
              <a:off x="6842946" y="2011298"/>
              <a:ext cx="75814" cy="42963"/>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6" name="Freeform 407"/>
            <p:cNvSpPr/>
            <p:nvPr/>
          </p:nvSpPr>
          <p:spPr bwMode="auto">
            <a:xfrm>
              <a:off x="6851369" y="2732114"/>
              <a:ext cx="53912" cy="219587"/>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7" name="Freeform 408"/>
            <p:cNvSpPr/>
            <p:nvPr/>
          </p:nvSpPr>
          <p:spPr bwMode="auto">
            <a:xfrm>
              <a:off x="6933922" y="2035166"/>
              <a:ext cx="84237" cy="31825"/>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8" name="Freeform 409"/>
            <p:cNvSpPr/>
            <p:nvPr/>
          </p:nvSpPr>
          <p:spPr bwMode="auto">
            <a:xfrm>
              <a:off x="4086701" y="3008984"/>
              <a:ext cx="224071" cy="178215"/>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39" name="Freeform 410"/>
            <p:cNvSpPr/>
            <p:nvPr/>
          </p:nvSpPr>
          <p:spPr bwMode="auto">
            <a:xfrm>
              <a:off x="4448922" y="1841039"/>
              <a:ext cx="193746" cy="151165"/>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0" name="Freeform 411"/>
            <p:cNvSpPr/>
            <p:nvPr/>
          </p:nvSpPr>
          <p:spPr bwMode="auto">
            <a:xfrm>
              <a:off x="4573592" y="1820352"/>
              <a:ext cx="175213" cy="63648"/>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1" name="Freeform 412"/>
            <p:cNvSpPr/>
            <p:nvPr/>
          </p:nvSpPr>
          <p:spPr bwMode="auto">
            <a:xfrm>
              <a:off x="4634244" y="1923782"/>
              <a:ext cx="74129" cy="41372"/>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2" name="Freeform 413"/>
            <p:cNvSpPr/>
            <p:nvPr/>
          </p:nvSpPr>
          <p:spPr bwMode="auto">
            <a:xfrm>
              <a:off x="4457345" y="2280212"/>
              <a:ext cx="235864" cy="423261"/>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3" name="Freeform 414"/>
            <p:cNvSpPr/>
            <p:nvPr/>
          </p:nvSpPr>
          <p:spPr bwMode="auto">
            <a:xfrm>
              <a:off x="4361315" y="2908738"/>
              <a:ext cx="80868" cy="44554"/>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4" name="Freeform 415"/>
            <p:cNvSpPr/>
            <p:nvPr/>
          </p:nvSpPr>
          <p:spPr bwMode="auto">
            <a:xfrm>
              <a:off x="4902118" y="3161741"/>
              <a:ext cx="131410" cy="109793"/>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5" name="Freeform 416"/>
            <p:cNvSpPr/>
            <p:nvPr/>
          </p:nvSpPr>
          <p:spPr bwMode="auto">
            <a:xfrm>
              <a:off x="6039322" y="3519763"/>
              <a:ext cx="146573" cy="307103"/>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6" name="Freeform 417"/>
            <p:cNvSpPr/>
            <p:nvPr/>
          </p:nvSpPr>
          <p:spPr bwMode="auto">
            <a:xfrm>
              <a:off x="5186841" y="3405196"/>
              <a:ext cx="96030" cy="73195"/>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7" name="Freeform 418"/>
            <p:cNvSpPr/>
            <p:nvPr/>
          </p:nvSpPr>
          <p:spPr bwMode="auto">
            <a:xfrm>
              <a:off x="4386586" y="3163332"/>
              <a:ext cx="70759" cy="152756"/>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8" name="Freeform 419"/>
            <p:cNvSpPr/>
            <p:nvPr/>
          </p:nvSpPr>
          <p:spPr bwMode="auto">
            <a:xfrm>
              <a:off x="4728589" y="3050356"/>
              <a:ext cx="52227" cy="42963"/>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49" name="Freeform 420"/>
            <p:cNvSpPr/>
            <p:nvPr/>
          </p:nvSpPr>
          <p:spPr bwMode="auto">
            <a:xfrm>
              <a:off x="4735329" y="3047174"/>
              <a:ext cx="338634" cy="143209"/>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0" name="Freeform 421"/>
            <p:cNvSpPr/>
            <p:nvPr/>
          </p:nvSpPr>
          <p:spPr bwMode="auto">
            <a:xfrm>
              <a:off x="4066485" y="2711429"/>
              <a:ext cx="72444" cy="93882"/>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1" name="Freeform 422"/>
            <p:cNvSpPr/>
            <p:nvPr/>
          </p:nvSpPr>
          <p:spPr bwMode="auto">
            <a:xfrm>
              <a:off x="4105233" y="2705064"/>
              <a:ext cx="45488" cy="36598"/>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2" name="Freeform 423"/>
            <p:cNvSpPr/>
            <p:nvPr/>
          </p:nvSpPr>
          <p:spPr bwMode="auto">
            <a:xfrm>
              <a:off x="4125450" y="2622321"/>
              <a:ext cx="13478" cy="14321"/>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3" name="Freeform 424"/>
            <p:cNvSpPr/>
            <p:nvPr/>
          </p:nvSpPr>
          <p:spPr bwMode="auto">
            <a:xfrm>
              <a:off x="4130505" y="2638234"/>
              <a:ext cx="10108" cy="11138"/>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4" name="Freeform 425"/>
            <p:cNvSpPr/>
            <p:nvPr/>
          </p:nvSpPr>
          <p:spPr bwMode="auto">
            <a:xfrm>
              <a:off x="4140613" y="2612774"/>
              <a:ext cx="143203" cy="237091"/>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5" name="Freeform 426"/>
            <p:cNvSpPr/>
            <p:nvPr/>
          </p:nvSpPr>
          <p:spPr bwMode="auto">
            <a:xfrm>
              <a:off x="7698796" y="2458427"/>
              <a:ext cx="55597" cy="19094"/>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6" name="Freeform 427"/>
            <p:cNvSpPr/>
            <p:nvPr/>
          </p:nvSpPr>
          <p:spPr bwMode="auto">
            <a:xfrm>
              <a:off x="6125244" y="3468844"/>
              <a:ext cx="129725" cy="299146"/>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7" name="Freeform 428"/>
            <p:cNvSpPr/>
            <p:nvPr/>
          </p:nvSpPr>
          <p:spPr bwMode="auto">
            <a:xfrm>
              <a:off x="5047007" y="3554770"/>
              <a:ext cx="176898" cy="132071"/>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8" name="Freeform 429"/>
            <p:cNvSpPr/>
            <p:nvPr/>
          </p:nvSpPr>
          <p:spPr bwMode="auto">
            <a:xfrm>
              <a:off x="5033529" y="3589775"/>
              <a:ext cx="65705" cy="97064"/>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59" name="Freeform 430"/>
            <p:cNvSpPr/>
            <p:nvPr/>
          </p:nvSpPr>
          <p:spPr bwMode="auto">
            <a:xfrm>
              <a:off x="4502834" y="2927833"/>
              <a:ext cx="171844" cy="146390"/>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0" name="Freeform 431"/>
            <p:cNvSpPr/>
            <p:nvPr/>
          </p:nvSpPr>
          <p:spPr bwMode="auto">
            <a:xfrm>
              <a:off x="4462400" y="4054408"/>
              <a:ext cx="234180" cy="249820"/>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1" name="Freeform 432"/>
            <p:cNvSpPr/>
            <p:nvPr/>
          </p:nvSpPr>
          <p:spPr bwMode="auto">
            <a:xfrm>
              <a:off x="4469139" y="4033723"/>
              <a:ext cx="18532" cy="20685"/>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2" name="Freeform 433"/>
            <p:cNvSpPr/>
            <p:nvPr/>
          </p:nvSpPr>
          <p:spPr bwMode="auto">
            <a:xfrm>
              <a:off x="4615711" y="4297864"/>
              <a:ext cx="171844" cy="186172"/>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3" name="Freeform 434"/>
            <p:cNvSpPr/>
            <p:nvPr/>
          </p:nvSpPr>
          <p:spPr bwMode="auto">
            <a:xfrm>
              <a:off x="4784186" y="3985987"/>
              <a:ext cx="32011" cy="38189"/>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4" name="Freeform 435"/>
            <p:cNvSpPr/>
            <p:nvPr/>
          </p:nvSpPr>
          <p:spPr bwMode="auto">
            <a:xfrm>
              <a:off x="4406803" y="3683657"/>
              <a:ext cx="139834" cy="225951"/>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5" name="Freeform 436"/>
            <p:cNvSpPr/>
            <p:nvPr/>
          </p:nvSpPr>
          <p:spPr bwMode="auto">
            <a:xfrm>
              <a:off x="4517996" y="3718664"/>
              <a:ext cx="239234" cy="162303"/>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6" name="Freeform 437"/>
            <p:cNvSpPr/>
            <p:nvPr/>
          </p:nvSpPr>
          <p:spPr bwMode="auto">
            <a:xfrm>
              <a:off x="4497779" y="3462479"/>
              <a:ext cx="195430" cy="327789"/>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7" name="Freeform 438"/>
            <p:cNvSpPr/>
            <p:nvPr/>
          </p:nvSpPr>
          <p:spPr bwMode="auto">
            <a:xfrm>
              <a:off x="4455661" y="3865055"/>
              <a:ext cx="138149" cy="175033"/>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8" name="Freeform 439"/>
            <p:cNvSpPr/>
            <p:nvPr/>
          </p:nvSpPr>
          <p:spPr bwMode="auto">
            <a:xfrm>
              <a:off x="4477562" y="3836413"/>
              <a:ext cx="347058" cy="367569"/>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69" name="Freeform 440"/>
            <p:cNvSpPr/>
            <p:nvPr/>
          </p:nvSpPr>
          <p:spPr bwMode="auto">
            <a:xfrm>
              <a:off x="4844837" y="3196747"/>
              <a:ext cx="42119" cy="23868"/>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0" name="Freeform 441"/>
            <p:cNvSpPr/>
            <p:nvPr/>
          </p:nvSpPr>
          <p:spPr bwMode="auto">
            <a:xfrm>
              <a:off x="4268654" y="3690022"/>
              <a:ext cx="48857" cy="124114"/>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1" name="Freeform 442"/>
            <p:cNvSpPr/>
            <p:nvPr/>
          </p:nvSpPr>
          <p:spPr bwMode="auto">
            <a:xfrm>
              <a:off x="4423651" y="3895288"/>
              <a:ext cx="33694" cy="25459"/>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2" name="Freeform 443"/>
            <p:cNvSpPr/>
            <p:nvPr/>
          </p:nvSpPr>
          <p:spPr bwMode="auto">
            <a:xfrm>
              <a:off x="4856630" y="3573864"/>
              <a:ext cx="276298" cy="295965"/>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3" name="Freeform 444"/>
            <p:cNvSpPr/>
            <p:nvPr/>
          </p:nvSpPr>
          <p:spPr bwMode="auto">
            <a:xfrm>
              <a:off x="5018366" y="3683657"/>
              <a:ext cx="28640" cy="38189"/>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4" name="Freeform 445"/>
            <p:cNvSpPr/>
            <p:nvPr/>
          </p:nvSpPr>
          <p:spPr bwMode="auto">
            <a:xfrm>
              <a:off x="4410172" y="3895288"/>
              <a:ext cx="102769" cy="120932"/>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5" name="Freeform 446"/>
            <p:cNvSpPr/>
            <p:nvPr/>
          </p:nvSpPr>
          <p:spPr bwMode="auto">
            <a:xfrm>
              <a:off x="3943498" y="3666154"/>
              <a:ext cx="55597" cy="11138"/>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6" name="Freeform 447"/>
            <p:cNvSpPr/>
            <p:nvPr/>
          </p:nvSpPr>
          <p:spPr bwMode="auto">
            <a:xfrm>
              <a:off x="4196210" y="3715482"/>
              <a:ext cx="77498" cy="128888"/>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7" name="Freeform 448"/>
            <p:cNvSpPr/>
            <p:nvPr/>
          </p:nvSpPr>
          <p:spPr bwMode="auto">
            <a:xfrm>
              <a:off x="3975508" y="3683657"/>
              <a:ext cx="134780" cy="108202"/>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8" name="Freeform 449"/>
            <p:cNvSpPr/>
            <p:nvPr/>
          </p:nvSpPr>
          <p:spPr bwMode="auto">
            <a:xfrm>
              <a:off x="5073962" y="3339957"/>
              <a:ext cx="30325" cy="9547"/>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79" name="Freeform 450"/>
            <p:cNvSpPr/>
            <p:nvPr/>
          </p:nvSpPr>
          <p:spPr bwMode="auto">
            <a:xfrm>
              <a:off x="4875162" y="3250849"/>
              <a:ext cx="28640" cy="85926"/>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0" name="Freeform 451"/>
            <p:cNvSpPr/>
            <p:nvPr/>
          </p:nvSpPr>
          <p:spPr bwMode="auto">
            <a:xfrm>
              <a:off x="4095125" y="3725029"/>
              <a:ext cx="109509" cy="125705"/>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1" name="Freeform 452"/>
            <p:cNvSpPr/>
            <p:nvPr/>
          </p:nvSpPr>
          <p:spPr bwMode="auto">
            <a:xfrm>
              <a:off x="4888641" y="3247666"/>
              <a:ext cx="79183" cy="93882"/>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2" name="Freeform 453"/>
            <p:cNvSpPr/>
            <p:nvPr/>
          </p:nvSpPr>
          <p:spPr bwMode="auto">
            <a:xfrm>
              <a:off x="4875162" y="3847551"/>
              <a:ext cx="144888" cy="184581"/>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3" name="Freeform 454"/>
            <p:cNvSpPr/>
            <p:nvPr/>
          </p:nvSpPr>
          <p:spPr bwMode="auto">
            <a:xfrm>
              <a:off x="5104287" y="3322454"/>
              <a:ext cx="33694" cy="30232"/>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4" name="Freeform 455"/>
            <p:cNvSpPr/>
            <p:nvPr/>
          </p:nvSpPr>
          <p:spPr bwMode="auto">
            <a:xfrm>
              <a:off x="4893695" y="3217434"/>
              <a:ext cx="28640" cy="35006"/>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5" name="Freeform 456"/>
            <p:cNvSpPr/>
            <p:nvPr/>
          </p:nvSpPr>
          <p:spPr bwMode="auto">
            <a:xfrm>
              <a:off x="4041213" y="3771174"/>
              <a:ext cx="72444" cy="79561"/>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6" name="Freeform 457"/>
            <p:cNvSpPr/>
            <p:nvPr/>
          </p:nvSpPr>
          <p:spPr bwMode="auto">
            <a:xfrm>
              <a:off x="4421966" y="3252440"/>
              <a:ext cx="286406" cy="294373"/>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7" name="Freeform 458"/>
            <p:cNvSpPr/>
            <p:nvPr/>
          </p:nvSpPr>
          <p:spPr bwMode="auto">
            <a:xfrm>
              <a:off x="5040268" y="4183296"/>
              <a:ext cx="129725" cy="278461"/>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8" name="Freeform 459"/>
            <p:cNvSpPr/>
            <p:nvPr/>
          </p:nvSpPr>
          <p:spPr bwMode="auto">
            <a:xfrm>
              <a:off x="4851576" y="4127605"/>
              <a:ext cx="60651" cy="157530"/>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89" name="Freeform 460"/>
            <p:cNvSpPr/>
            <p:nvPr/>
          </p:nvSpPr>
          <p:spPr bwMode="auto">
            <a:xfrm>
              <a:off x="4029420" y="3430655"/>
              <a:ext cx="298200" cy="303920"/>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0" name="Freeform 461"/>
            <p:cNvSpPr/>
            <p:nvPr/>
          </p:nvSpPr>
          <p:spPr bwMode="auto">
            <a:xfrm>
              <a:off x="3940128" y="3381328"/>
              <a:ext cx="224071" cy="260958"/>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1" name="Freeform 462"/>
            <p:cNvSpPr/>
            <p:nvPr/>
          </p:nvSpPr>
          <p:spPr bwMode="auto">
            <a:xfrm>
              <a:off x="4014257" y="3196747"/>
              <a:ext cx="213963" cy="176624"/>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2" name="Freeform 463"/>
            <p:cNvSpPr/>
            <p:nvPr/>
          </p:nvSpPr>
          <p:spPr bwMode="auto">
            <a:xfrm>
              <a:off x="4802719" y="4148290"/>
              <a:ext cx="192061" cy="335745"/>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3" name="Freeform 464"/>
            <p:cNvSpPr/>
            <p:nvPr/>
          </p:nvSpPr>
          <p:spPr bwMode="auto">
            <a:xfrm>
              <a:off x="4255177" y="3462479"/>
              <a:ext cx="291461" cy="241863"/>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4" name="Freeform 465"/>
            <p:cNvSpPr/>
            <p:nvPr/>
          </p:nvSpPr>
          <p:spPr bwMode="auto">
            <a:xfrm>
              <a:off x="4302349" y="3659789"/>
              <a:ext cx="213963" cy="195719"/>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5" name="Freeform 466"/>
            <p:cNvSpPr/>
            <p:nvPr/>
          </p:nvSpPr>
          <p:spPr bwMode="auto">
            <a:xfrm>
              <a:off x="3943498" y="3683657"/>
              <a:ext cx="55597" cy="36598"/>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6" name="Freeform 467"/>
            <p:cNvSpPr/>
            <p:nvPr/>
          </p:nvSpPr>
          <p:spPr bwMode="auto">
            <a:xfrm>
              <a:off x="5183471" y="3405196"/>
              <a:ext cx="10108" cy="35006"/>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7" name="Freeform 468"/>
            <p:cNvSpPr/>
            <p:nvPr/>
          </p:nvSpPr>
          <p:spPr bwMode="auto">
            <a:xfrm>
              <a:off x="4784186" y="3958936"/>
              <a:ext cx="32011" cy="33416"/>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8" name="Freeform 469"/>
            <p:cNvSpPr/>
            <p:nvPr/>
          </p:nvSpPr>
          <p:spPr bwMode="auto">
            <a:xfrm>
              <a:off x="3930020" y="3604097"/>
              <a:ext cx="112877" cy="82742"/>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799" name="Freeform 470"/>
            <p:cNvSpPr/>
            <p:nvPr/>
          </p:nvSpPr>
          <p:spPr bwMode="auto">
            <a:xfrm>
              <a:off x="4009203" y="3740941"/>
              <a:ext cx="57282" cy="58875"/>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0" name="Freeform 471"/>
            <p:cNvSpPr/>
            <p:nvPr/>
          </p:nvSpPr>
          <p:spPr bwMode="auto">
            <a:xfrm>
              <a:off x="5004887" y="3699569"/>
              <a:ext cx="187006" cy="273688"/>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1" name="Freeform 472"/>
            <p:cNvSpPr/>
            <p:nvPr/>
          </p:nvSpPr>
          <p:spPr bwMode="auto">
            <a:xfrm>
              <a:off x="4711743" y="4253310"/>
              <a:ext cx="144888" cy="144800"/>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2" name="Freeform 473"/>
            <p:cNvSpPr/>
            <p:nvPr/>
          </p:nvSpPr>
          <p:spPr bwMode="auto">
            <a:xfrm>
              <a:off x="4462400" y="4278769"/>
              <a:ext cx="249342" cy="256185"/>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3" name="Freeform 474"/>
            <p:cNvSpPr/>
            <p:nvPr/>
          </p:nvSpPr>
          <p:spPr bwMode="auto">
            <a:xfrm>
              <a:off x="3940128" y="3371781"/>
              <a:ext cx="154997" cy="140026"/>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4" name="Freeform 475"/>
            <p:cNvSpPr/>
            <p:nvPr/>
          </p:nvSpPr>
          <p:spPr bwMode="auto">
            <a:xfrm>
              <a:off x="4654461" y="3470435"/>
              <a:ext cx="303254" cy="396210"/>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5" name="Freeform 476"/>
            <p:cNvSpPr/>
            <p:nvPr/>
          </p:nvSpPr>
          <p:spPr bwMode="auto">
            <a:xfrm>
              <a:off x="4816196" y="4463348"/>
              <a:ext cx="23586" cy="31825"/>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6" name="Freeform 477"/>
            <p:cNvSpPr/>
            <p:nvPr/>
          </p:nvSpPr>
          <p:spPr bwMode="auto">
            <a:xfrm>
              <a:off x="4795980" y="3957345"/>
              <a:ext cx="198800" cy="216404"/>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7" name="Freeform 478"/>
            <p:cNvSpPr/>
            <p:nvPr/>
          </p:nvSpPr>
          <p:spPr bwMode="auto">
            <a:xfrm>
              <a:off x="4248438" y="3715482"/>
              <a:ext cx="40433" cy="103429"/>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8" name="Freeform 479"/>
            <p:cNvSpPr/>
            <p:nvPr/>
          </p:nvSpPr>
          <p:spPr bwMode="auto">
            <a:xfrm>
              <a:off x="4797665" y="3858691"/>
              <a:ext cx="96030" cy="106611"/>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09" name="Freeform 480"/>
            <p:cNvSpPr/>
            <p:nvPr/>
          </p:nvSpPr>
          <p:spPr bwMode="auto">
            <a:xfrm>
              <a:off x="4701634" y="3285855"/>
              <a:ext cx="205538" cy="211631"/>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0" name="Freeform 481"/>
            <p:cNvSpPr/>
            <p:nvPr/>
          </p:nvSpPr>
          <p:spPr bwMode="auto">
            <a:xfrm>
              <a:off x="4155777" y="3637512"/>
              <a:ext cx="136465" cy="109793"/>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1" name="Freeform 482"/>
            <p:cNvSpPr/>
            <p:nvPr/>
          </p:nvSpPr>
          <p:spPr bwMode="auto">
            <a:xfrm>
              <a:off x="4654461" y="4102145"/>
              <a:ext cx="215648" cy="195719"/>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2" name="Freeform 483"/>
            <p:cNvSpPr/>
            <p:nvPr/>
          </p:nvSpPr>
          <p:spPr bwMode="auto">
            <a:xfrm>
              <a:off x="4553378" y="4388562"/>
              <a:ext cx="299885" cy="264141"/>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3" name="Freeform 484"/>
            <p:cNvSpPr/>
            <p:nvPr/>
          </p:nvSpPr>
          <p:spPr bwMode="auto">
            <a:xfrm>
              <a:off x="4745439" y="4530179"/>
              <a:ext cx="42119" cy="47736"/>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4" name="Freeform 485"/>
            <p:cNvSpPr/>
            <p:nvPr/>
          </p:nvSpPr>
          <p:spPr bwMode="auto">
            <a:xfrm>
              <a:off x="4678049" y="2698699"/>
              <a:ext cx="144888" cy="122523"/>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5" name="Freeform 486"/>
            <p:cNvSpPr/>
            <p:nvPr/>
          </p:nvSpPr>
          <p:spPr bwMode="auto">
            <a:xfrm>
              <a:off x="4656149" y="2786215"/>
              <a:ext cx="323472" cy="203675"/>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6" name="Freeform 487"/>
            <p:cNvSpPr/>
            <p:nvPr/>
          </p:nvSpPr>
          <p:spPr bwMode="auto">
            <a:xfrm>
              <a:off x="4738702" y="2889643"/>
              <a:ext cx="62336" cy="74786"/>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7" name="Freeform 488"/>
            <p:cNvSpPr/>
            <p:nvPr/>
          </p:nvSpPr>
          <p:spPr bwMode="auto">
            <a:xfrm>
              <a:off x="4959404" y="2989889"/>
              <a:ext cx="134780" cy="66830"/>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8" name="Freeform 489"/>
            <p:cNvSpPr/>
            <p:nvPr/>
          </p:nvSpPr>
          <p:spPr bwMode="auto">
            <a:xfrm>
              <a:off x="5060489" y="3029670"/>
              <a:ext cx="112877" cy="100246"/>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19" name="Freeform 490"/>
            <p:cNvSpPr/>
            <p:nvPr/>
          </p:nvSpPr>
          <p:spPr bwMode="auto">
            <a:xfrm>
              <a:off x="5036903" y="3048763"/>
              <a:ext cx="75814" cy="62057"/>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20" name="Freeform 491"/>
            <p:cNvSpPr/>
            <p:nvPr/>
          </p:nvSpPr>
          <p:spPr bwMode="auto">
            <a:xfrm>
              <a:off x="5079022" y="2705062"/>
              <a:ext cx="766560" cy="361203"/>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21" name="Freeform 492"/>
            <p:cNvSpPr/>
            <p:nvPr/>
          </p:nvSpPr>
          <p:spPr bwMode="auto">
            <a:xfrm>
              <a:off x="5262659" y="2937378"/>
              <a:ext cx="336949" cy="224360"/>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22" name="Freeform 493"/>
            <p:cNvSpPr/>
            <p:nvPr/>
          </p:nvSpPr>
          <p:spPr bwMode="auto">
            <a:xfrm>
              <a:off x="5220541" y="3010575"/>
              <a:ext cx="256081" cy="195719"/>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23" name="Freeform 494"/>
            <p:cNvSpPr/>
            <p:nvPr/>
          </p:nvSpPr>
          <p:spPr bwMode="auto">
            <a:xfrm>
              <a:off x="5506949" y="3008981"/>
              <a:ext cx="213963" cy="98655"/>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24" name="Freeform 495"/>
            <p:cNvSpPr/>
            <p:nvPr/>
          </p:nvSpPr>
          <p:spPr bwMode="auto">
            <a:xfrm>
              <a:off x="5485047" y="3067858"/>
              <a:ext cx="136465" cy="103429"/>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sp>
          <p:nvSpPr>
            <p:cNvPr id="1048825" name="Freeform 496"/>
            <p:cNvSpPr/>
            <p:nvPr/>
          </p:nvSpPr>
          <p:spPr bwMode="auto">
            <a:xfrm>
              <a:off x="6359340" y="3476736"/>
              <a:ext cx="10108" cy="15912"/>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noFill/>
              <a:round/>
              <a:headEnd/>
              <a:tailEnd/>
            </a:ln>
          </p:spPr>
          <p:txBody>
            <a:bodyPr/>
            <a:lstStyle/>
            <a:p>
              <a:pPr eaLnBrk="1" fontAlgn="auto" hangingPunct="1">
                <a:spcBef>
                  <a:spcPts val="0"/>
                </a:spcBef>
                <a:spcAft>
                  <a:spcPts val="0"/>
                </a:spcAft>
              </a:pPr>
              <a:endParaRPr lang="en-US" sz="1800" kern="0">
                <a:solidFill>
                  <a:sysClr val="windowText" lastClr="000000"/>
                </a:solidFill>
                <a:latin typeface="Arial Narrow" pitchFamily="34" charset="0"/>
                <a:ea typeface="宋体" charset="-122"/>
                <a:cs typeface="Arial" pitchFamily="34" charset="0"/>
              </a:endParaRPr>
            </a:p>
          </p:txBody>
        </p:sp>
      </p:grpSp>
      <p:grpSp>
        <p:nvGrpSpPr>
          <p:cNvPr id="24" name="组合 29"/>
          <p:cNvGrpSpPr/>
          <p:nvPr/>
        </p:nvGrpSpPr>
        <p:grpSpPr bwMode="auto">
          <a:xfrm>
            <a:off x="863600" y="2205038"/>
            <a:ext cx="8180388" cy="61912"/>
            <a:chOff x="795338" y="2132856"/>
            <a:chExt cx="7551737" cy="63130"/>
          </a:xfrm>
        </p:grpSpPr>
        <p:pic>
          <p:nvPicPr>
            <p:cNvPr id="2097152" name="Picture 3"/>
            <p:cNvPicPr>
              <a:picLocks noChangeAspect="1" noChangeArrowheads="1"/>
            </p:cNvPicPr>
            <p:nvPr/>
          </p:nvPicPr>
          <p:blipFill>
            <a:blip r:embed="rId2"/>
            <a:srcRect/>
            <a:stretch>
              <a:fillRect/>
            </a:stretch>
          </p:blipFill>
          <p:spPr bwMode="auto">
            <a:xfrm>
              <a:off x="795338" y="2132856"/>
              <a:ext cx="7551737" cy="38100"/>
            </a:xfrm>
            <a:prstGeom prst="rect">
              <a:avLst/>
            </a:prstGeom>
            <a:noFill/>
            <a:ln w="9525">
              <a:noFill/>
              <a:miter lim="800000"/>
              <a:headEnd/>
              <a:tailEnd/>
            </a:ln>
          </p:spPr>
        </p:pic>
        <p:pic>
          <p:nvPicPr>
            <p:cNvPr id="2097153" name="Picture 4"/>
            <p:cNvPicPr>
              <a:picLocks noChangeAspect="1" noChangeArrowheads="1"/>
            </p:cNvPicPr>
            <p:nvPr/>
          </p:nvPicPr>
          <p:blipFill>
            <a:blip r:embed="rId3"/>
            <a:srcRect/>
            <a:stretch>
              <a:fillRect/>
            </a:stretch>
          </p:blipFill>
          <p:spPr bwMode="auto">
            <a:xfrm>
              <a:off x="795338" y="2186461"/>
              <a:ext cx="7551737" cy="9525"/>
            </a:xfrm>
            <a:prstGeom prst="rect">
              <a:avLst/>
            </a:prstGeom>
            <a:noFill/>
            <a:ln w="9525">
              <a:noFill/>
              <a:miter lim="800000"/>
              <a:headEnd/>
              <a:tailEnd/>
            </a:ln>
          </p:spPr>
        </p:pic>
      </p:grpSp>
      <p:grpSp>
        <p:nvGrpSpPr>
          <p:cNvPr id="25" name="组合 33"/>
          <p:cNvGrpSpPr/>
          <p:nvPr/>
        </p:nvGrpSpPr>
        <p:grpSpPr bwMode="auto">
          <a:xfrm rot="10800000">
            <a:off x="1520825" y="4816475"/>
            <a:ext cx="6864350" cy="61913"/>
            <a:chOff x="795338" y="2132856"/>
            <a:chExt cx="7551737" cy="63130"/>
          </a:xfrm>
        </p:grpSpPr>
        <p:pic>
          <p:nvPicPr>
            <p:cNvPr id="2097154" name="Picture 3"/>
            <p:cNvPicPr>
              <a:picLocks noChangeAspect="1" noChangeArrowheads="1"/>
            </p:cNvPicPr>
            <p:nvPr/>
          </p:nvPicPr>
          <p:blipFill>
            <a:blip r:embed="rId2"/>
            <a:srcRect/>
            <a:stretch>
              <a:fillRect/>
            </a:stretch>
          </p:blipFill>
          <p:spPr bwMode="auto">
            <a:xfrm>
              <a:off x="795338" y="2132856"/>
              <a:ext cx="7551737" cy="38100"/>
            </a:xfrm>
            <a:prstGeom prst="rect">
              <a:avLst/>
            </a:prstGeom>
            <a:noFill/>
            <a:ln w="9525">
              <a:noFill/>
              <a:miter lim="800000"/>
              <a:headEnd/>
              <a:tailEnd/>
            </a:ln>
          </p:spPr>
        </p:pic>
        <p:pic>
          <p:nvPicPr>
            <p:cNvPr id="2097155" name="Picture 4"/>
            <p:cNvPicPr>
              <a:picLocks noChangeAspect="1" noChangeArrowheads="1"/>
            </p:cNvPicPr>
            <p:nvPr/>
          </p:nvPicPr>
          <p:blipFill>
            <a:blip r:embed="rId3"/>
            <a:srcRect/>
            <a:stretch>
              <a:fillRect/>
            </a:stretch>
          </p:blipFill>
          <p:spPr bwMode="auto">
            <a:xfrm>
              <a:off x="795338" y="2186461"/>
              <a:ext cx="7551737" cy="9525"/>
            </a:xfrm>
            <a:prstGeom prst="rect">
              <a:avLst/>
            </a:prstGeom>
            <a:noFill/>
            <a:ln w="9525">
              <a:noFill/>
              <a:miter lim="800000"/>
              <a:headEnd/>
              <a:tailEnd/>
            </a:ln>
          </p:spPr>
        </p:pic>
      </p:grpSp>
      <p:sp>
        <p:nvSpPr>
          <p:cNvPr id="1048826" name="标题占位符 1"/>
          <p:cNvSpPr>
            <a:spLocks noGrp="1"/>
          </p:cNvSpPr>
          <p:nvPr>
            <p:ph type="ctrTitle"/>
          </p:nvPr>
        </p:nvSpPr>
        <p:spPr>
          <a:xfrm>
            <a:off x="818621" y="2420938"/>
            <a:ext cx="8268758" cy="1179512"/>
          </a:xfrm>
          <a:prstGeom prst="rect">
            <a:avLst/>
          </a:prstGeom>
        </p:spPr>
        <p:txBody>
          <a:bodyPr/>
          <a:lstStyle>
            <a:lvl1pPr algn="ctr">
              <a:defRPr sz="4200" b="0" smtClean="0">
                <a:solidFill>
                  <a:srgbClr val="0050B4"/>
                </a:solidFill>
                <a:latin typeface="微软雅黑" pitchFamily="34" charset="-122"/>
                <a:ea typeface="微软雅黑" pitchFamily="34" charset="-122"/>
              </a:defRPr>
            </a:lvl1pPr>
          </a:lstStyle>
          <a:p>
            <a:r>
              <a:rPr lang="zh-CN" altLang="en-US" dirty="0"/>
              <a:t>单击此处编辑母版标题样式</a:t>
            </a:r>
          </a:p>
        </p:txBody>
      </p:sp>
      <p:sp>
        <p:nvSpPr>
          <p:cNvPr id="1048827" name="文本占位符 2"/>
          <p:cNvSpPr>
            <a:spLocks noGrp="1"/>
          </p:cNvSpPr>
          <p:nvPr>
            <p:ph type="subTitle" idx="1"/>
          </p:nvPr>
        </p:nvSpPr>
        <p:spPr>
          <a:xfrm>
            <a:off x="1520296" y="3933827"/>
            <a:ext cx="6865408" cy="790575"/>
          </a:xfrm>
          <a:ln algn="ctr"/>
        </p:spPr>
        <p:txBody>
          <a:bodyPr anchor="ctr"/>
          <a:lstStyle>
            <a:lvl1pPr algn="ctr">
              <a:defRPr sz="3400" b="0" smtClean="0">
                <a:solidFill>
                  <a:srgbClr val="0050B4"/>
                </a:solidFill>
                <a:cs typeface="Times New Roman" pitchFamily="18" charset="0"/>
              </a:defRPr>
            </a:lvl1pPr>
          </a:lstStyle>
          <a:p>
            <a:r>
              <a:rPr lang="zh-CN" altLang="en-US" dirty="0"/>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1048831" name="矩形 2"/>
          <p:cNvSpPr/>
          <p:nvPr userDrawn="1"/>
        </p:nvSpPr>
        <p:spPr>
          <a:xfrm flipV="1">
            <a:off x="0" y="582613"/>
            <a:ext cx="9906000" cy="47625"/>
          </a:xfrm>
          <a:prstGeom prst="rect">
            <a:avLst/>
          </a:prstGeom>
          <a:gradFill flip="none" rotWithShape="0">
            <a:gsLst>
              <a:gs pos="0">
                <a:srgbClr val="004EA1"/>
              </a:gs>
              <a:gs pos="70000">
                <a:srgbClr val="C4D6EB"/>
              </a:gs>
              <a:gs pos="100000">
                <a:schemeClr val="bg1"/>
              </a:gs>
              <a:gs pos="100000">
                <a:srgbClr val="FFEBFA"/>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3" rIns="95764" bIns="47883" anchor="ctr"/>
          <a:lstStyle/>
          <a:p>
            <a:pPr algn="ctr" eaLnBrk="1" fontAlgn="auto" hangingPunct="1">
              <a:spcBef>
                <a:spcPts val="0"/>
              </a:spcBef>
              <a:spcAft>
                <a:spcPts val="0"/>
              </a:spcAft>
            </a:pPr>
            <a:endParaRPr lang="zh-CN" altLang="en-US" sz="1900" dirty="0"/>
          </a:p>
        </p:txBody>
      </p:sp>
      <p:pic>
        <p:nvPicPr>
          <p:cNvPr id="2097157" name="图片 3" descr="政策--.jpg"/>
          <p:cNvPicPr>
            <a:picLocks noChangeAspect="1"/>
          </p:cNvPicPr>
          <p:nvPr userDrawn="1"/>
        </p:nvPicPr>
        <p:blipFill>
          <a:blip r:embed="rId2">
            <a:duotone>
              <a:schemeClr val="accent1">
                <a:shade val="45000"/>
                <a:satMod val="135000"/>
              </a:schemeClr>
              <a:prstClr val="white"/>
            </a:duotone>
          </a:blip>
          <a:srcRect l="769" b="26046"/>
          <a:stretch>
            <a:fillRect/>
          </a:stretch>
        </p:blipFill>
        <p:spPr>
          <a:xfrm>
            <a:off x="0" y="5453881"/>
            <a:ext cx="9906000" cy="1404143"/>
          </a:xfrm>
          <a:prstGeom prst="rect">
            <a:avLst/>
          </a:prstGeom>
        </p:spPr>
      </p:pic>
      <p:pic>
        <p:nvPicPr>
          <p:cNvPr id="2097158" name="图片 8"/>
          <p:cNvPicPr>
            <a:picLocks noChangeAspect="1"/>
          </p:cNvPicPr>
          <p:nvPr userDrawn="1"/>
        </p:nvPicPr>
        <p:blipFill>
          <a:blip r:embed="rId3"/>
          <a:srcRect/>
          <a:stretch>
            <a:fillRect/>
          </a:stretch>
        </p:blipFill>
        <p:spPr bwMode="auto">
          <a:xfrm>
            <a:off x="9117013" y="66675"/>
            <a:ext cx="628650" cy="515938"/>
          </a:xfrm>
          <a:prstGeom prst="rect">
            <a:avLst/>
          </a:prstGeom>
          <a:noFill/>
          <a:ln w="9525">
            <a:noFill/>
            <a:miter lim="800000"/>
            <a:headEnd/>
            <a:tailEnd/>
          </a:ln>
        </p:spPr>
      </p:pic>
      <p:pic>
        <p:nvPicPr>
          <p:cNvPr id="2097159" name="图片 20"/>
          <p:cNvPicPr>
            <a:picLocks noChangeAspect="1" noChangeArrowheads="1"/>
          </p:cNvPicPr>
          <p:nvPr userDrawn="1"/>
        </p:nvPicPr>
        <p:blipFill>
          <a:blip r:embed="rId4"/>
          <a:srcRect/>
          <a:stretch>
            <a:fillRect/>
          </a:stretch>
        </p:blipFill>
        <p:spPr bwMode="auto">
          <a:xfrm>
            <a:off x="2400300" y="1047750"/>
            <a:ext cx="7497763" cy="3749675"/>
          </a:xfrm>
          <a:prstGeom prst="rect">
            <a:avLst/>
          </a:prstGeom>
          <a:noFill/>
          <a:ln w="9525">
            <a:noFill/>
            <a:miter lim="800000"/>
            <a:headEnd/>
            <a:tailEnd/>
          </a:ln>
        </p:spPr>
      </p:pic>
      <p:sp>
        <p:nvSpPr>
          <p:cNvPr id="1048832" name="标题 6"/>
          <p:cNvSpPr>
            <a:spLocks noGrp="1"/>
          </p:cNvSpPr>
          <p:nvPr>
            <p:ph type="title"/>
          </p:nvPr>
        </p:nvSpPr>
        <p:spPr>
          <a:xfrm>
            <a:off x="495300" y="71414"/>
            <a:ext cx="8915400" cy="511156"/>
          </a:xfrm>
          <a:prstGeom prst="rect">
            <a:avLst/>
          </a:prstGeom>
        </p:spPr>
        <p:txBody>
          <a:bodyPr/>
          <a:lstStyle>
            <a:lvl1pPr>
              <a:defRPr sz="2600" b="0">
                <a:latin typeface="微软雅黑" pitchFamily="34" charset="-122"/>
                <a:ea typeface="微软雅黑" pitchFamily="34" charset="-122"/>
              </a:defRPr>
            </a:lvl1pPr>
          </a:lstStyle>
          <a:p>
            <a:r>
              <a:rPr lang="zh-CN" altLang="en-US" dirty="0"/>
              <a:t>单击此处编辑母版标题样式</a:t>
            </a:r>
          </a:p>
        </p:txBody>
      </p:sp>
      <p:cxnSp>
        <p:nvCxnSpPr>
          <p:cNvPr id="3145728" name="直接连接符 7"/>
          <p:cNvCxnSpPr>
            <a:cxnSpLocks/>
          </p:cNvCxnSpPr>
          <p:nvPr userDrawn="1"/>
        </p:nvCxnSpPr>
        <p:spPr>
          <a:xfrm>
            <a:off x="1460500" y="1773238"/>
            <a:ext cx="0" cy="273526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48833" name="TextBox 21"/>
          <p:cNvSpPr txBox="1"/>
          <p:nvPr userDrawn="1"/>
        </p:nvSpPr>
        <p:spPr>
          <a:xfrm>
            <a:off x="128588" y="1838325"/>
            <a:ext cx="2808287" cy="1328446"/>
          </a:xfrm>
          <a:prstGeom prst="rect">
            <a:avLst/>
          </a:prstGeom>
          <a:noFill/>
          <a:effectLst>
            <a:outerShdw blurRad="50800" dist="38100" dir="5400000" algn="t" rotWithShape="0">
              <a:prstClr val="black">
                <a:alpha val="40000"/>
              </a:prstClr>
            </a:outerShdw>
          </a:effectLst>
        </p:spPr>
        <p:txBody>
          <a:bodyPr lIns="121948" tIns="60973" rIns="121948" bIns="60973">
            <a:spAutoFit/>
          </a:bodyPr>
          <a:lstStyle/>
          <a:p>
            <a:pPr algn="r" defTabSz="1219627" eaLnBrk="1" fontAlgn="auto" hangingPunct="1">
              <a:spcBef>
                <a:spcPts val="0"/>
              </a:spcBef>
              <a:spcAft>
                <a:spcPts val="0"/>
              </a:spcAft>
            </a:pPr>
            <a:r>
              <a:rPr lang="zh-CN" altLang="en-US" sz="4800" b="1" spc="200" dirty="0">
                <a:solidFill>
                  <a:srgbClr val="0124B7"/>
                </a:solidFill>
                <a:latin typeface="微软雅黑" pitchFamily="34" charset="-122"/>
                <a:ea typeface="微软雅黑" pitchFamily="34" charset="-122"/>
              </a:rPr>
              <a:t>目录 </a:t>
            </a:r>
            <a:endParaRPr lang="en-US" altLang="zh-CN" sz="4800" b="1" spc="200" dirty="0">
              <a:solidFill>
                <a:srgbClr val="0124B7"/>
              </a:solidFill>
              <a:latin typeface="微软雅黑" pitchFamily="34" charset="-122"/>
              <a:ea typeface="微软雅黑" pitchFamily="34" charset="-122"/>
            </a:endParaRPr>
          </a:p>
          <a:p>
            <a:pPr algn="r" defTabSz="1219627" eaLnBrk="1" fontAlgn="auto" hangingPunct="1">
              <a:spcBef>
                <a:spcPts val="0"/>
              </a:spcBef>
              <a:spcAft>
                <a:spcPts val="0"/>
              </a:spcAft>
            </a:pPr>
            <a:r>
              <a:rPr lang="en-US" altLang="zh-CN" sz="3200" b="1" spc="200" dirty="0">
                <a:solidFill>
                  <a:srgbClr val="0124B7"/>
                </a:solidFill>
                <a:latin typeface="微软雅黑" pitchFamily="34" charset="-122"/>
                <a:ea typeface="微软雅黑" pitchFamily="34" charset="-122"/>
              </a:rPr>
              <a:t>CONTENTS</a:t>
            </a:r>
            <a:endParaRPr lang="zh-CN" altLang="en-US" sz="3200" b="1" spc="200" dirty="0">
              <a:solidFill>
                <a:srgbClr val="0124B7"/>
              </a:solidFill>
              <a:latin typeface="微软雅黑" pitchFamily="34" charset="-122"/>
              <a:ea typeface="微软雅黑" pitchFamily="34" charset="-122"/>
            </a:endParaRPr>
          </a:p>
        </p:txBody>
      </p:sp>
      <p:grpSp>
        <p:nvGrpSpPr>
          <p:cNvPr id="74" name="组合 4"/>
          <p:cNvGrpSpPr/>
          <p:nvPr userDrawn="1"/>
        </p:nvGrpSpPr>
        <p:grpSpPr>
          <a:xfrm rot="251362">
            <a:off x="1562725" y="3412015"/>
            <a:ext cx="1253347" cy="1138854"/>
            <a:chOff x="1902260" y="3802489"/>
            <a:chExt cx="1165605" cy="1059127"/>
          </a:xfrm>
          <a:effectLst>
            <a:outerShdw blurRad="50800" dist="38100" dir="5400000" algn="t" rotWithShape="0">
              <a:prstClr val="black">
                <a:alpha val="40000"/>
              </a:prstClr>
            </a:outerShdw>
          </a:effectLst>
        </p:grpSpPr>
        <p:sp>
          <p:nvSpPr>
            <p:cNvPr id="1048834" name="Freeform 6"/>
            <p:cNvSpPr/>
            <p:nvPr/>
          </p:nvSpPr>
          <p:spPr bwMode="auto">
            <a:xfrm>
              <a:off x="1902260" y="3802489"/>
              <a:ext cx="1165605" cy="1059127"/>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0">
                  <a:schemeClr val="bg1"/>
                </a:gs>
                <a:gs pos="100000">
                  <a:schemeClr val="bg1">
                    <a:lumMod val="85000"/>
                  </a:schemeClr>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088445" rtl="0" eaLnBrk="1" latinLnBrk="0" hangingPunct="1">
                <a:defRPr sz="2116" kern="1200">
                  <a:solidFill>
                    <a:schemeClr val="lt1"/>
                  </a:solidFill>
                  <a:latin typeface="+mn-lt"/>
                  <a:ea typeface="+mn-ea"/>
                  <a:cs typeface="+mn-cs"/>
                </a:defRPr>
              </a:lvl1pPr>
              <a:lvl2pPr marL="544223" algn="l" defTabSz="1088445" rtl="0" eaLnBrk="1" latinLnBrk="0" hangingPunct="1">
                <a:defRPr sz="2116" kern="1200">
                  <a:solidFill>
                    <a:schemeClr val="lt1"/>
                  </a:solidFill>
                  <a:latin typeface="+mn-lt"/>
                  <a:ea typeface="+mn-ea"/>
                  <a:cs typeface="+mn-cs"/>
                </a:defRPr>
              </a:lvl2pPr>
              <a:lvl3pPr marL="1088445" algn="l" defTabSz="1088445" rtl="0" eaLnBrk="1" latinLnBrk="0" hangingPunct="1">
                <a:defRPr sz="2116" kern="1200">
                  <a:solidFill>
                    <a:schemeClr val="lt1"/>
                  </a:solidFill>
                  <a:latin typeface="+mn-lt"/>
                  <a:ea typeface="+mn-ea"/>
                  <a:cs typeface="+mn-cs"/>
                </a:defRPr>
              </a:lvl3pPr>
              <a:lvl4pPr marL="1632667" algn="l" defTabSz="1088445" rtl="0" eaLnBrk="1" latinLnBrk="0" hangingPunct="1">
                <a:defRPr sz="2116" kern="1200">
                  <a:solidFill>
                    <a:schemeClr val="lt1"/>
                  </a:solidFill>
                  <a:latin typeface="+mn-lt"/>
                  <a:ea typeface="+mn-ea"/>
                  <a:cs typeface="+mn-cs"/>
                </a:defRPr>
              </a:lvl4pPr>
              <a:lvl5pPr marL="2176890" algn="l" defTabSz="1088445" rtl="0" eaLnBrk="1" latinLnBrk="0" hangingPunct="1">
                <a:defRPr sz="2116" kern="1200">
                  <a:solidFill>
                    <a:schemeClr val="lt1"/>
                  </a:solidFill>
                  <a:latin typeface="+mn-lt"/>
                  <a:ea typeface="+mn-ea"/>
                  <a:cs typeface="+mn-cs"/>
                </a:defRPr>
              </a:lvl5pPr>
              <a:lvl6pPr marL="2721111" algn="l" defTabSz="1088445" rtl="0" eaLnBrk="1" latinLnBrk="0" hangingPunct="1">
                <a:defRPr sz="2116" kern="1200">
                  <a:solidFill>
                    <a:schemeClr val="lt1"/>
                  </a:solidFill>
                  <a:latin typeface="+mn-lt"/>
                  <a:ea typeface="+mn-ea"/>
                  <a:cs typeface="+mn-cs"/>
                </a:defRPr>
              </a:lvl6pPr>
              <a:lvl7pPr marL="3265334" algn="l" defTabSz="1088445" rtl="0" eaLnBrk="1" latinLnBrk="0" hangingPunct="1">
                <a:defRPr sz="2116" kern="1200">
                  <a:solidFill>
                    <a:schemeClr val="lt1"/>
                  </a:solidFill>
                  <a:latin typeface="+mn-lt"/>
                  <a:ea typeface="+mn-ea"/>
                  <a:cs typeface="+mn-cs"/>
                </a:defRPr>
              </a:lvl7pPr>
              <a:lvl8pPr marL="3809556" algn="l" defTabSz="1088445" rtl="0" eaLnBrk="1" latinLnBrk="0" hangingPunct="1">
                <a:defRPr sz="2116" kern="1200">
                  <a:solidFill>
                    <a:schemeClr val="lt1"/>
                  </a:solidFill>
                  <a:latin typeface="+mn-lt"/>
                  <a:ea typeface="+mn-ea"/>
                  <a:cs typeface="+mn-cs"/>
                </a:defRPr>
              </a:lvl8pPr>
              <a:lvl9pPr marL="4353779" algn="l" defTabSz="1088445" rtl="0" eaLnBrk="1" latinLnBrk="0" hangingPunct="1">
                <a:defRPr sz="2116" kern="1200">
                  <a:solidFill>
                    <a:schemeClr val="lt1"/>
                  </a:solidFill>
                  <a:latin typeface="+mn-lt"/>
                  <a:ea typeface="+mn-ea"/>
                  <a:cs typeface="+mn-cs"/>
                </a:defRPr>
              </a:lvl9pPr>
            </a:lstStyle>
            <a:p>
              <a:pPr algn="ctr">
                <a:spcBef>
                  <a:spcPct val="50000"/>
                </a:spcBef>
              </a:pPr>
              <a:endParaRPr lang="zh-CN" altLang="en-US" sz="1832">
                <a:cs typeface="+mn-ea"/>
                <a:sym typeface="+mn-lt"/>
              </a:endParaRPr>
            </a:p>
          </p:txBody>
        </p:sp>
        <p:sp>
          <p:nvSpPr>
            <p:cNvPr id="1048835" name="六边形 11"/>
            <p:cNvSpPr/>
            <p:nvPr/>
          </p:nvSpPr>
          <p:spPr>
            <a:xfrm>
              <a:off x="1912023" y="3812909"/>
              <a:ext cx="1146079" cy="1038287"/>
            </a:xfrm>
            <a:prstGeom prst="hexagon">
              <a:avLst>
                <a:gd name="adj" fmla="val 27841"/>
                <a:gd name="vf" fmla="val 115470"/>
              </a:avLst>
            </a:prstGeom>
            <a:noFill/>
            <a:ln>
              <a:solidFill>
                <a:srgbClr val="006A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36" name="六边形 12"/>
            <p:cNvSpPr/>
            <p:nvPr/>
          </p:nvSpPr>
          <p:spPr>
            <a:xfrm>
              <a:off x="1967575" y="3863236"/>
              <a:ext cx="1034974" cy="937632"/>
            </a:xfrm>
            <a:prstGeom prst="hexagon">
              <a:avLst>
                <a:gd name="adj" fmla="val 27841"/>
                <a:gd name="vf" fmla="val 115470"/>
              </a:avLst>
            </a:prstGeom>
            <a:solidFill>
              <a:srgbClr val="006ADE"/>
            </a:solidFill>
            <a:ln>
              <a:solidFill>
                <a:srgbClr val="006A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37" name="六边形 13"/>
            <p:cNvSpPr/>
            <p:nvPr/>
          </p:nvSpPr>
          <p:spPr>
            <a:xfrm>
              <a:off x="2142208" y="4021445"/>
              <a:ext cx="685708" cy="621215"/>
            </a:xfrm>
            <a:prstGeom prst="hexagon">
              <a:avLst>
                <a:gd name="adj" fmla="val 27841"/>
                <a:gd name="vf" fmla="val 115470"/>
              </a:avLst>
            </a:prstGeom>
            <a:gradFill flip="none" rotWithShape="1">
              <a:gsLst>
                <a:gs pos="0">
                  <a:srgbClr val="1182FF">
                    <a:shade val="30000"/>
                    <a:satMod val="115000"/>
                  </a:srgbClr>
                </a:gs>
                <a:gs pos="50000">
                  <a:srgbClr val="1182FF">
                    <a:shade val="67500"/>
                    <a:satMod val="115000"/>
                  </a:srgbClr>
                </a:gs>
                <a:gs pos="100000">
                  <a:srgbClr val="1182FF">
                    <a:shade val="100000"/>
                    <a:satMod val="115000"/>
                  </a:srgb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grpSp>
      <p:grpSp>
        <p:nvGrpSpPr>
          <p:cNvPr id="75" name="组合 14"/>
          <p:cNvGrpSpPr/>
          <p:nvPr userDrawn="1"/>
        </p:nvGrpSpPr>
        <p:grpSpPr>
          <a:xfrm rot="5400000">
            <a:off x="2840461" y="4124705"/>
            <a:ext cx="773832" cy="703143"/>
            <a:chOff x="4664968" y="4862007"/>
            <a:chExt cx="1253347" cy="1138854"/>
          </a:xfrm>
          <a:effectLst>
            <a:outerShdw blurRad="50800" dist="38100" dir="5400000" algn="t" rotWithShape="0">
              <a:prstClr val="black">
                <a:alpha val="40000"/>
              </a:prstClr>
            </a:outerShdw>
          </a:effectLst>
        </p:grpSpPr>
        <p:sp>
          <p:nvSpPr>
            <p:cNvPr id="1048838" name="Freeform 6"/>
            <p:cNvSpPr/>
            <p:nvPr/>
          </p:nvSpPr>
          <p:spPr bwMode="auto">
            <a:xfrm>
              <a:off x="4664968" y="4862007"/>
              <a:ext cx="1253347" cy="1138854"/>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0">
                  <a:schemeClr val="bg1"/>
                </a:gs>
                <a:gs pos="100000">
                  <a:schemeClr val="bg1">
                    <a:lumMod val="85000"/>
                  </a:schemeClr>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088445" rtl="0" eaLnBrk="1" latinLnBrk="0" hangingPunct="1">
                <a:defRPr sz="2116" kern="1200">
                  <a:solidFill>
                    <a:schemeClr val="lt1"/>
                  </a:solidFill>
                  <a:latin typeface="+mn-lt"/>
                  <a:ea typeface="+mn-ea"/>
                  <a:cs typeface="+mn-cs"/>
                </a:defRPr>
              </a:lvl1pPr>
              <a:lvl2pPr marL="544223" algn="l" defTabSz="1088445" rtl="0" eaLnBrk="1" latinLnBrk="0" hangingPunct="1">
                <a:defRPr sz="2116" kern="1200">
                  <a:solidFill>
                    <a:schemeClr val="lt1"/>
                  </a:solidFill>
                  <a:latin typeface="+mn-lt"/>
                  <a:ea typeface="+mn-ea"/>
                  <a:cs typeface="+mn-cs"/>
                </a:defRPr>
              </a:lvl2pPr>
              <a:lvl3pPr marL="1088445" algn="l" defTabSz="1088445" rtl="0" eaLnBrk="1" latinLnBrk="0" hangingPunct="1">
                <a:defRPr sz="2116" kern="1200">
                  <a:solidFill>
                    <a:schemeClr val="lt1"/>
                  </a:solidFill>
                  <a:latin typeface="+mn-lt"/>
                  <a:ea typeface="+mn-ea"/>
                  <a:cs typeface="+mn-cs"/>
                </a:defRPr>
              </a:lvl3pPr>
              <a:lvl4pPr marL="1632667" algn="l" defTabSz="1088445" rtl="0" eaLnBrk="1" latinLnBrk="0" hangingPunct="1">
                <a:defRPr sz="2116" kern="1200">
                  <a:solidFill>
                    <a:schemeClr val="lt1"/>
                  </a:solidFill>
                  <a:latin typeface="+mn-lt"/>
                  <a:ea typeface="+mn-ea"/>
                  <a:cs typeface="+mn-cs"/>
                </a:defRPr>
              </a:lvl4pPr>
              <a:lvl5pPr marL="2176890" algn="l" defTabSz="1088445" rtl="0" eaLnBrk="1" latinLnBrk="0" hangingPunct="1">
                <a:defRPr sz="2116" kern="1200">
                  <a:solidFill>
                    <a:schemeClr val="lt1"/>
                  </a:solidFill>
                  <a:latin typeface="+mn-lt"/>
                  <a:ea typeface="+mn-ea"/>
                  <a:cs typeface="+mn-cs"/>
                </a:defRPr>
              </a:lvl5pPr>
              <a:lvl6pPr marL="2721111" algn="l" defTabSz="1088445" rtl="0" eaLnBrk="1" latinLnBrk="0" hangingPunct="1">
                <a:defRPr sz="2116" kern="1200">
                  <a:solidFill>
                    <a:schemeClr val="lt1"/>
                  </a:solidFill>
                  <a:latin typeface="+mn-lt"/>
                  <a:ea typeface="+mn-ea"/>
                  <a:cs typeface="+mn-cs"/>
                </a:defRPr>
              </a:lvl6pPr>
              <a:lvl7pPr marL="3265334" algn="l" defTabSz="1088445" rtl="0" eaLnBrk="1" latinLnBrk="0" hangingPunct="1">
                <a:defRPr sz="2116" kern="1200">
                  <a:solidFill>
                    <a:schemeClr val="lt1"/>
                  </a:solidFill>
                  <a:latin typeface="+mn-lt"/>
                  <a:ea typeface="+mn-ea"/>
                  <a:cs typeface="+mn-cs"/>
                </a:defRPr>
              </a:lvl7pPr>
              <a:lvl8pPr marL="3809556" algn="l" defTabSz="1088445" rtl="0" eaLnBrk="1" latinLnBrk="0" hangingPunct="1">
                <a:defRPr sz="2116" kern="1200">
                  <a:solidFill>
                    <a:schemeClr val="lt1"/>
                  </a:solidFill>
                  <a:latin typeface="+mn-lt"/>
                  <a:ea typeface="+mn-ea"/>
                  <a:cs typeface="+mn-cs"/>
                </a:defRPr>
              </a:lvl8pPr>
              <a:lvl9pPr marL="4353779" algn="l" defTabSz="1088445" rtl="0" eaLnBrk="1" latinLnBrk="0" hangingPunct="1">
                <a:defRPr sz="2116" kern="1200">
                  <a:solidFill>
                    <a:schemeClr val="lt1"/>
                  </a:solidFill>
                  <a:latin typeface="+mn-lt"/>
                  <a:ea typeface="+mn-ea"/>
                  <a:cs typeface="+mn-cs"/>
                </a:defRPr>
              </a:lvl9pPr>
            </a:lstStyle>
            <a:p>
              <a:pPr algn="ctr">
                <a:spcBef>
                  <a:spcPct val="50000"/>
                </a:spcBef>
              </a:pPr>
              <a:endParaRPr lang="zh-CN" altLang="en-US" sz="1832">
                <a:cs typeface="+mn-ea"/>
                <a:sym typeface="+mn-lt"/>
              </a:endParaRPr>
            </a:p>
          </p:txBody>
        </p:sp>
        <p:sp>
          <p:nvSpPr>
            <p:cNvPr id="1048839" name="六边形 16"/>
            <p:cNvSpPr/>
            <p:nvPr/>
          </p:nvSpPr>
          <p:spPr>
            <a:xfrm>
              <a:off x="4675466" y="4873212"/>
              <a:ext cx="1232351" cy="1116445"/>
            </a:xfrm>
            <a:prstGeom prst="hexagon">
              <a:avLst>
                <a:gd name="adj" fmla="val 27841"/>
                <a:gd name="vf" fmla="val 115470"/>
              </a:avLst>
            </a:prstGeom>
            <a:noFill/>
            <a:ln w="38100">
              <a:solidFill>
                <a:srgbClr val="006A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40" name="六边形 17"/>
            <p:cNvSpPr/>
            <p:nvPr/>
          </p:nvSpPr>
          <p:spPr>
            <a:xfrm>
              <a:off x="4735200" y="4927328"/>
              <a:ext cx="1112883" cy="1008213"/>
            </a:xfrm>
            <a:prstGeom prst="hexagon">
              <a:avLst>
                <a:gd name="adj" fmla="val 27841"/>
                <a:gd name="vf" fmla="val 11547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41" name="六边形 18"/>
            <p:cNvSpPr/>
            <p:nvPr/>
          </p:nvSpPr>
          <p:spPr>
            <a:xfrm>
              <a:off x="4814592" y="4999252"/>
              <a:ext cx="954099" cy="864364"/>
            </a:xfrm>
            <a:prstGeom prst="hexagon">
              <a:avLst>
                <a:gd name="adj" fmla="val 27841"/>
                <a:gd name="vf" fmla="val 115470"/>
              </a:avLst>
            </a:prstGeom>
            <a:gradFill flip="none" rotWithShape="1">
              <a:gsLst>
                <a:gs pos="0">
                  <a:srgbClr val="1182FF">
                    <a:shade val="30000"/>
                    <a:satMod val="115000"/>
                  </a:srgbClr>
                </a:gs>
                <a:gs pos="50000">
                  <a:srgbClr val="1182FF">
                    <a:shade val="67500"/>
                    <a:satMod val="115000"/>
                  </a:srgbClr>
                </a:gs>
                <a:gs pos="100000">
                  <a:srgbClr val="1182FF">
                    <a:shade val="100000"/>
                    <a:satMod val="115000"/>
                  </a:srgb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grpSp>
      <p:grpSp>
        <p:nvGrpSpPr>
          <p:cNvPr id="76" name="组合 19"/>
          <p:cNvGrpSpPr/>
          <p:nvPr userDrawn="1"/>
        </p:nvGrpSpPr>
        <p:grpSpPr>
          <a:xfrm>
            <a:off x="1117848" y="4563630"/>
            <a:ext cx="703143" cy="773832"/>
            <a:chOff x="1214483" y="5031432"/>
            <a:chExt cx="703143" cy="773832"/>
          </a:xfrm>
          <a:effectLst>
            <a:outerShdw blurRad="50800" dist="38100" dir="5400000" algn="t" rotWithShape="0">
              <a:prstClr val="black">
                <a:alpha val="40000"/>
              </a:prstClr>
            </a:outerShdw>
          </a:effectLst>
        </p:grpSpPr>
        <p:sp>
          <p:nvSpPr>
            <p:cNvPr id="1048842" name="Freeform 6"/>
            <p:cNvSpPr/>
            <p:nvPr/>
          </p:nvSpPr>
          <p:spPr bwMode="auto">
            <a:xfrm rot="5400000">
              <a:off x="1179139" y="5066776"/>
              <a:ext cx="773832" cy="703143"/>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solidFill>
              <a:srgbClr val="1182FF"/>
            </a:soli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088445" rtl="0" eaLnBrk="1" latinLnBrk="0" hangingPunct="1">
                <a:defRPr sz="2116" kern="1200">
                  <a:solidFill>
                    <a:schemeClr val="lt1"/>
                  </a:solidFill>
                  <a:latin typeface="+mn-lt"/>
                  <a:ea typeface="+mn-ea"/>
                  <a:cs typeface="+mn-cs"/>
                </a:defRPr>
              </a:lvl1pPr>
              <a:lvl2pPr marL="544223" algn="l" defTabSz="1088445" rtl="0" eaLnBrk="1" latinLnBrk="0" hangingPunct="1">
                <a:defRPr sz="2116" kern="1200">
                  <a:solidFill>
                    <a:schemeClr val="lt1"/>
                  </a:solidFill>
                  <a:latin typeface="+mn-lt"/>
                  <a:ea typeface="+mn-ea"/>
                  <a:cs typeface="+mn-cs"/>
                </a:defRPr>
              </a:lvl2pPr>
              <a:lvl3pPr marL="1088445" algn="l" defTabSz="1088445" rtl="0" eaLnBrk="1" latinLnBrk="0" hangingPunct="1">
                <a:defRPr sz="2116" kern="1200">
                  <a:solidFill>
                    <a:schemeClr val="lt1"/>
                  </a:solidFill>
                  <a:latin typeface="+mn-lt"/>
                  <a:ea typeface="+mn-ea"/>
                  <a:cs typeface="+mn-cs"/>
                </a:defRPr>
              </a:lvl3pPr>
              <a:lvl4pPr marL="1632667" algn="l" defTabSz="1088445" rtl="0" eaLnBrk="1" latinLnBrk="0" hangingPunct="1">
                <a:defRPr sz="2116" kern="1200">
                  <a:solidFill>
                    <a:schemeClr val="lt1"/>
                  </a:solidFill>
                  <a:latin typeface="+mn-lt"/>
                  <a:ea typeface="+mn-ea"/>
                  <a:cs typeface="+mn-cs"/>
                </a:defRPr>
              </a:lvl4pPr>
              <a:lvl5pPr marL="2176890" algn="l" defTabSz="1088445" rtl="0" eaLnBrk="1" latinLnBrk="0" hangingPunct="1">
                <a:defRPr sz="2116" kern="1200">
                  <a:solidFill>
                    <a:schemeClr val="lt1"/>
                  </a:solidFill>
                  <a:latin typeface="+mn-lt"/>
                  <a:ea typeface="+mn-ea"/>
                  <a:cs typeface="+mn-cs"/>
                </a:defRPr>
              </a:lvl5pPr>
              <a:lvl6pPr marL="2721111" algn="l" defTabSz="1088445" rtl="0" eaLnBrk="1" latinLnBrk="0" hangingPunct="1">
                <a:defRPr sz="2116" kern="1200">
                  <a:solidFill>
                    <a:schemeClr val="lt1"/>
                  </a:solidFill>
                  <a:latin typeface="+mn-lt"/>
                  <a:ea typeface="+mn-ea"/>
                  <a:cs typeface="+mn-cs"/>
                </a:defRPr>
              </a:lvl6pPr>
              <a:lvl7pPr marL="3265334" algn="l" defTabSz="1088445" rtl="0" eaLnBrk="1" latinLnBrk="0" hangingPunct="1">
                <a:defRPr sz="2116" kern="1200">
                  <a:solidFill>
                    <a:schemeClr val="lt1"/>
                  </a:solidFill>
                  <a:latin typeface="+mn-lt"/>
                  <a:ea typeface="+mn-ea"/>
                  <a:cs typeface="+mn-cs"/>
                </a:defRPr>
              </a:lvl7pPr>
              <a:lvl8pPr marL="3809556" algn="l" defTabSz="1088445" rtl="0" eaLnBrk="1" latinLnBrk="0" hangingPunct="1">
                <a:defRPr sz="2116" kern="1200">
                  <a:solidFill>
                    <a:schemeClr val="lt1"/>
                  </a:solidFill>
                  <a:latin typeface="+mn-lt"/>
                  <a:ea typeface="+mn-ea"/>
                  <a:cs typeface="+mn-cs"/>
                </a:defRPr>
              </a:lvl8pPr>
              <a:lvl9pPr marL="4353779" algn="l" defTabSz="1088445" rtl="0" eaLnBrk="1" latinLnBrk="0" hangingPunct="1">
                <a:defRPr sz="2116" kern="1200">
                  <a:solidFill>
                    <a:schemeClr val="lt1"/>
                  </a:solidFill>
                  <a:latin typeface="+mn-lt"/>
                  <a:ea typeface="+mn-ea"/>
                  <a:cs typeface="+mn-cs"/>
                </a:defRPr>
              </a:lvl9pPr>
            </a:lstStyle>
            <a:p>
              <a:pPr algn="ctr">
                <a:spcBef>
                  <a:spcPct val="50000"/>
                </a:spcBef>
              </a:pPr>
              <a:endParaRPr lang="zh-CN" altLang="en-US" sz="1832">
                <a:cs typeface="+mn-ea"/>
                <a:sym typeface="+mn-lt"/>
              </a:endParaRPr>
            </a:p>
          </p:txBody>
        </p:sp>
        <p:sp>
          <p:nvSpPr>
            <p:cNvPr id="1048843" name="六边形 21"/>
            <p:cNvSpPr/>
            <p:nvPr/>
          </p:nvSpPr>
          <p:spPr>
            <a:xfrm rot="5400000">
              <a:off x="1185621" y="5073694"/>
              <a:ext cx="760869" cy="689307"/>
            </a:xfrm>
            <a:prstGeom prst="hexagon">
              <a:avLst>
                <a:gd name="adj" fmla="val 27841"/>
                <a:gd name="vf" fmla="val 115470"/>
              </a:avLst>
            </a:prstGeom>
            <a:noFill/>
            <a:ln w="57150">
              <a:solidFill>
                <a:srgbClr val="ABD3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44" name="六边形 22"/>
            <p:cNvSpPr/>
            <p:nvPr/>
          </p:nvSpPr>
          <p:spPr>
            <a:xfrm rot="5400000">
              <a:off x="1222501" y="5107105"/>
              <a:ext cx="687108" cy="622484"/>
            </a:xfrm>
            <a:prstGeom prst="hexagon">
              <a:avLst>
                <a:gd name="adj" fmla="val 27841"/>
                <a:gd name="vf" fmla="val 11547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45" name="六边形 23"/>
            <p:cNvSpPr/>
            <p:nvPr/>
          </p:nvSpPr>
          <p:spPr>
            <a:xfrm rot="5400000">
              <a:off x="1324213" y="5199251"/>
              <a:ext cx="483684" cy="438192"/>
            </a:xfrm>
            <a:prstGeom prst="hexagon">
              <a:avLst>
                <a:gd name="adj" fmla="val 27841"/>
                <a:gd name="vf" fmla="val 115470"/>
              </a:avLst>
            </a:prstGeom>
            <a:gradFill flip="none" rotWithShape="1">
              <a:gsLst>
                <a:gs pos="0">
                  <a:srgbClr val="85BFFF">
                    <a:shade val="30000"/>
                    <a:satMod val="115000"/>
                  </a:srgbClr>
                </a:gs>
                <a:gs pos="50000">
                  <a:srgbClr val="85BFFF">
                    <a:shade val="67500"/>
                    <a:satMod val="115000"/>
                  </a:srgbClr>
                </a:gs>
                <a:gs pos="100000">
                  <a:srgbClr val="85BFFF">
                    <a:shade val="100000"/>
                    <a:satMod val="115000"/>
                  </a:srgb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grpSp>
      <p:sp>
        <p:nvSpPr>
          <p:cNvPr id="1048846" name="六边形 24"/>
          <p:cNvSpPr/>
          <p:nvPr userDrawn="1"/>
        </p:nvSpPr>
        <p:spPr>
          <a:xfrm rot="5400000">
            <a:off x="871537" y="4140201"/>
            <a:ext cx="404813" cy="366712"/>
          </a:xfrm>
          <a:prstGeom prst="hexagon">
            <a:avLst>
              <a:gd name="adj" fmla="val 27841"/>
              <a:gd name="vf" fmla="val 115470"/>
            </a:avLst>
          </a:prstGeom>
          <a:solidFill>
            <a:srgbClr val="85B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47" name="六边形 25"/>
          <p:cNvSpPr/>
          <p:nvPr userDrawn="1"/>
        </p:nvSpPr>
        <p:spPr>
          <a:xfrm rot="5400000">
            <a:off x="2109788" y="4976813"/>
            <a:ext cx="623887" cy="566737"/>
          </a:xfrm>
          <a:prstGeom prst="hexagon">
            <a:avLst>
              <a:gd name="adj" fmla="val 27841"/>
              <a:gd name="vf" fmla="val 115470"/>
            </a:avLst>
          </a:prstGeom>
          <a:gradFill flip="none" rotWithShape="1">
            <a:gsLst>
              <a:gs pos="0">
                <a:srgbClr val="1182FF">
                  <a:shade val="30000"/>
                  <a:satMod val="115000"/>
                </a:srgbClr>
              </a:gs>
              <a:gs pos="50000">
                <a:srgbClr val="1182FF">
                  <a:shade val="67500"/>
                  <a:satMod val="115000"/>
                </a:srgbClr>
              </a:gs>
              <a:gs pos="100000">
                <a:srgbClr val="1182FF">
                  <a:shade val="100000"/>
                  <a:satMod val="115000"/>
                </a:srgbClr>
              </a:gs>
            </a:gsLst>
            <a:lin ang="81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grpSp>
        <p:nvGrpSpPr>
          <p:cNvPr id="77" name="组合 21"/>
          <p:cNvGrpSpPr/>
          <p:nvPr userDrawn="1"/>
        </p:nvGrpSpPr>
        <p:grpSpPr>
          <a:xfrm rot="5400000">
            <a:off x="2524263" y="4652288"/>
            <a:ext cx="218256" cy="198318"/>
            <a:chOff x="1902260" y="3802489"/>
            <a:chExt cx="1165605" cy="1059127"/>
          </a:xfrm>
          <a:effectLst>
            <a:outerShdw blurRad="50800" dist="38100" dir="5400000" algn="t" rotWithShape="0">
              <a:prstClr val="black">
                <a:alpha val="40000"/>
              </a:prstClr>
            </a:outerShdw>
          </a:effectLst>
        </p:grpSpPr>
        <p:sp>
          <p:nvSpPr>
            <p:cNvPr id="1048848" name="Freeform 6"/>
            <p:cNvSpPr/>
            <p:nvPr/>
          </p:nvSpPr>
          <p:spPr bwMode="auto">
            <a:xfrm>
              <a:off x="1902260" y="3802489"/>
              <a:ext cx="1165605" cy="1059127"/>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0">
                  <a:schemeClr val="bg1"/>
                </a:gs>
                <a:gs pos="100000">
                  <a:schemeClr val="bg1">
                    <a:lumMod val="85000"/>
                  </a:schemeClr>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088445" rtl="0" eaLnBrk="1" latinLnBrk="0" hangingPunct="1">
                <a:defRPr sz="2116" kern="1200">
                  <a:solidFill>
                    <a:schemeClr val="lt1"/>
                  </a:solidFill>
                  <a:latin typeface="+mn-lt"/>
                  <a:ea typeface="+mn-ea"/>
                  <a:cs typeface="+mn-cs"/>
                </a:defRPr>
              </a:lvl1pPr>
              <a:lvl2pPr marL="544223" algn="l" defTabSz="1088445" rtl="0" eaLnBrk="1" latinLnBrk="0" hangingPunct="1">
                <a:defRPr sz="2116" kern="1200">
                  <a:solidFill>
                    <a:schemeClr val="lt1"/>
                  </a:solidFill>
                  <a:latin typeface="+mn-lt"/>
                  <a:ea typeface="+mn-ea"/>
                  <a:cs typeface="+mn-cs"/>
                </a:defRPr>
              </a:lvl2pPr>
              <a:lvl3pPr marL="1088445" algn="l" defTabSz="1088445" rtl="0" eaLnBrk="1" latinLnBrk="0" hangingPunct="1">
                <a:defRPr sz="2116" kern="1200">
                  <a:solidFill>
                    <a:schemeClr val="lt1"/>
                  </a:solidFill>
                  <a:latin typeface="+mn-lt"/>
                  <a:ea typeface="+mn-ea"/>
                  <a:cs typeface="+mn-cs"/>
                </a:defRPr>
              </a:lvl3pPr>
              <a:lvl4pPr marL="1632667" algn="l" defTabSz="1088445" rtl="0" eaLnBrk="1" latinLnBrk="0" hangingPunct="1">
                <a:defRPr sz="2116" kern="1200">
                  <a:solidFill>
                    <a:schemeClr val="lt1"/>
                  </a:solidFill>
                  <a:latin typeface="+mn-lt"/>
                  <a:ea typeface="+mn-ea"/>
                  <a:cs typeface="+mn-cs"/>
                </a:defRPr>
              </a:lvl4pPr>
              <a:lvl5pPr marL="2176890" algn="l" defTabSz="1088445" rtl="0" eaLnBrk="1" latinLnBrk="0" hangingPunct="1">
                <a:defRPr sz="2116" kern="1200">
                  <a:solidFill>
                    <a:schemeClr val="lt1"/>
                  </a:solidFill>
                  <a:latin typeface="+mn-lt"/>
                  <a:ea typeface="+mn-ea"/>
                  <a:cs typeface="+mn-cs"/>
                </a:defRPr>
              </a:lvl5pPr>
              <a:lvl6pPr marL="2721111" algn="l" defTabSz="1088445" rtl="0" eaLnBrk="1" latinLnBrk="0" hangingPunct="1">
                <a:defRPr sz="2116" kern="1200">
                  <a:solidFill>
                    <a:schemeClr val="lt1"/>
                  </a:solidFill>
                  <a:latin typeface="+mn-lt"/>
                  <a:ea typeface="+mn-ea"/>
                  <a:cs typeface="+mn-cs"/>
                </a:defRPr>
              </a:lvl6pPr>
              <a:lvl7pPr marL="3265334" algn="l" defTabSz="1088445" rtl="0" eaLnBrk="1" latinLnBrk="0" hangingPunct="1">
                <a:defRPr sz="2116" kern="1200">
                  <a:solidFill>
                    <a:schemeClr val="lt1"/>
                  </a:solidFill>
                  <a:latin typeface="+mn-lt"/>
                  <a:ea typeface="+mn-ea"/>
                  <a:cs typeface="+mn-cs"/>
                </a:defRPr>
              </a:lvl7pPr>
              <a:lvl8pPr marL="3809556" algn="l" defTabSz="1088445" rtl="0" eaLnBrk="1" latinLnBrk="0" hangingPunct="1">
                <a:defRPr sz="2116" kern="1200">
                  <a:solidFill>
                    <a:schemeClr val="lt1"/>
                  </a:solidFill>
                  <a:latin typeface="+mn-lt"/>
                  <a:ea typeface="+mn-ea"/>
                  <a:cs typeface="+mn-cs"/>
                </a:defRPr>
              </a:lvl8pPr>
              <a:lvl9pPr marL="4353779" algn="l" defTabSz="1088445" rtl="0" eaLnBrk="1" latinLnBrk="0" hangingPunct="1">
                <a:defRPr sz="2116" kern="1200">
                  <a:solidFill>
                    <a:schemeClr val="lt1"/>
                  </a:solidFill>
                  <a:latin typeface="+mn-lt"/>
                  <a:ea typeface="+mn-ea"/>
                  <a:cs typeface="+mn-cs"/>
                </a:defRPr>
              </a:lvl9pPr>
            </a:lstStyle>
            <a:p>
              <a:pPr algn="ctr">
                <a:spcBef>
                  <a:spcPct val="50000"/>
                </a:spcBef>
              </a:pPr>
              <a:endParaRPr lang="zh-CN" altLang="en-US" sz="1832">
                <a:cs typeface="+mn-ea"/>
                <a:sym typeface="+mn-lt"/>
              </a:endParaRPr>
            </a:p>
          </p:txBody>
        </p:sp>
        <p:sp>
          <p:nvSpPr>
            <p:cNvPr id="1048849" name="六边形 28"/>
            <p:cNvSpPr/>
            <p:nvPr/>
          </p:nvSpPr>
          <p:spPr>
            <a:xfrm>
              <a:off x="1912023" y="3812909"/>
              <a:ext cx="1146079" cy="1038287"/>
            </a:xfrm>
            <a:prstGeom prst="hexagon">
              <a:avLst>
                <a:gd name="adj" fmla="val 27841"/>
                <a:gd name="vf" fmla="val 115470"/>
              </a:avLst>
            </a:prstGeom>
            <a:noFill/>
            <a:ln>
              <a:solidFill>
                <a:srgbClr val="006A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50" name="六边形 29"/>
            <p:cNvSpPr/>
            <p:nvPr/>
          </p:nvSpPr>
          <p:spPr>
            <a:xfrm>
              <a:off x="1967575" y="3863236"/>
              <a:ext cx="1034974" cy="937632"/>
            </a:xfrm>
            <a:prstGeom prst="hexagon">
              <a:avLst>
                <a:gd name="adj" fmla="val 27841"/>
                <a:gd name="vf" fmla="val 115470"/>
              </a:avLst>
            </a:prstGeom>
            <a:solidFill>
              <a:srgbClr val="006ADE"/>
            </a:solidFill>
            <a:ln>
              <a:solidFill>
                <a:srgbClr val="006A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51" name="六边形 30"/>
            <p:cNvSpPr/>
            <p:nvPr/>
          </p:nvSpPr>
          <p:spPr>
            <a:xfrm>
              <a:off x="2142208" y="4021445"/>
              <a:ext cx="685708" cy="621215"/>
            </a:xfrm>
            <a:prstGeom prst="hexagon">
              <a:avLst>
                <a:gd name="adj" fmla="val 27841"/>
                <a:gd name="vf" fmla="val 115470"/>
              </a:avLst>
            </a:prstGeom>
            <a:gradFill flip="none" rotWithShape="1">
              <a:gsLst>
                <a:gs pos="0">
                  <a:srgbClr val="1182FF">
                    <a:shade val="30000"/>
                    <a:satMod val="115000"/>
                  </a:srgbClr>
                </a:gs>
                <a:gs pos="50000">
                  <a:srgbClr val="1182FF">
                    <a:shade val="67500"/>
                    <a:satMod val="115000"/>
                  </a:srgbClr>
                </a:gs>
                <a:gs pos="100000">
                  <a:srgbClr val="1182FF">
                    <a:shade val="100000"/>
                    <a:satMod val="115000"/>
                  </a:srgb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grpSp>
      <p:grpSp>
        <p:nvGrpSpPr>
          <p:cNvPr id="78" name="组合 31"/>
          <p:cNvGrpSpPr/>
          <p:nvPr userDrawn="1"/>
        </p:nvGrpSpPr>
        <p:grpSpPr>
          <a:xfrm rot="5400000">
            <a:off x="922748" y="5392075"/>
            <a:ext cx="331701" cy="301400"/>
            <a:chOff x="4664968" y="4862007"/>
            <a:chExt cx="1253347" cy="1138854"/>
          </a:xfrm>
          <a:effectLst>
            <a:outerShdw blurRad="50800" dist="38100" dir="5400000" algn="t" rotWithShape="0">
              <a:prstClr val="black">
                <a:alpha val="40000"/>
              </a:prstClr>
            </a:outerShdw>
          </a:effectLst>
        </p:grpSpPr>
        <p:sp>
          <p:nvSpPr>
            <p:cNvPr id="1048852" name="Freeform 6"/>
            <p:cNvSpPr/>
            <p:nvPr/>
          </p:nvSpPr>
          <p:spPr bwMode="auto">
            <a:xfrm>
              <a:off x="4664968" y="4862007"/>
              <a:ext cx="1253347" cy="1138854"/>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gradFill flip="none" rotWithShape="1">
              <a:gsLst>
                <a:gs pos="0">
                  <a:schemeClr val="bg1"/>
                </a:gs>
                <a:gs pos="100000">
                  <a:schemeClr val="bg1">
                    <a:lumMod val="85000"/>
                  </a:schemeClr>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088445" rtl="0" eaLnBrk="1" latinLnBrk="0" hangingPunct="1">
                <a:defRPr sz="2116" kern="1200">
                  <a:solidFill>
                    <a:schemeClr val="lt1"/>
                  </a:solidFill>
                  <a:latin typeface="+mn-lt"/>
                  <a:ea typeface="+mn-ea"/>
                  <a:cs typeface="+mn-cs"/>
                </a:defRPr>
              </a:lvl1pPr>
              <a:lvl2pPr marL="544223" algn="l" defTabSz="1088445" rtl="0" eaLnBrk="1" latinLnBrk="0" hangingPunct="1">
                <a:defRPr sz="2116" kern="1200">
                  <a:solidFill>
                    <a:schemeClr val="lt1"/>
                  </a:solidFill>
                  <a:latin typeface="+mn-lt"/>
                  <a:ea typeface="+mn-ea"/>
                  <a:cs typeface="+mn-cs"/>
                </a:defRPr>
              </a:lvl2pPr>
              <a:lvl3pPr marL="1088445" algn="l" defTabSz="1088445" rtl="0" eaLnBrk="1" latinLnBrk="0" hangingPunct="1">
                <a:defRPr sz="2116" kern="1200">
                  <a:solidFill>
                    <a:schemeClr val="lt1"/>
                  </a:solidFill>
                  <a:latin typeface="+mn-lt"/>
                  <a:ea typeface="+mn-ea"/>
                  <a:cs typeface="+mn-cs"/>
                </a:defRPr>
              </a:lvl3pPr>
              <a:lvl4pPr marL="1632667" algn="l" defTabSz="1088445" rtl="0" eaLnBrk="1" latinLnBrk="0" hangingPunct="1">
                <a:defRPr sz="2116" kern="1200">
                  <a:solidFill>
                    <a:schemeClr val="lt1"/>
                  </a:solidFill>
                  <a:latin typeface="+mn-lt"/>
                  <a:ea typeface="+mn-ea"/>
                  <a:cs typeface="+mn-cs"/>
                </a:defRPr>
              </a:lvl4pPr>
              <a:lvl5pPr marL="2176890" algn="l" defTabSz="1088445" rtl="0" eaLnBrk="1" latinLnBrk="0" hangingPunct="1">
                <a:defRPr sz="2116" kern="1200">
                  <a:solidFill>
                    <a:schemeClr val="lt1"/>
                  </a:solidFill>
                  <a:latin typeface="+mn-lt"/>
                  <a:ea typeface="+mn-ea"/>
                  <a:cs typeface="+mn-cs"/>
                </a:defRPr>
              </a:lvl5pPr>
              <a:lvl6pPr marL="2721111" algn="l" defTabSz="1088445" rtl="0" eaLnBrk="1" latinLnBrk="0" hangingPunct="1">
                <a:defRPr sz="2116" kern="1200">
                  <a:solidFill>
                    <a:schemeClr val="lt1"/>
                  </a:solidFill>
                  <a:latin typeface="+mn-lt"/>
                  <a:ea typeface="+mn-ea"/>
                  <a:cs typeface="+mn-cs"/>
                </a:defRPr>
              </a:lvl6pPr>
              <a:lvl7pPr marL="3265334" algn="l" defTabSz="1088445" rtl="0" eaLnBrk="1" latinLnBrk="0" hangingPunct="1">
                <a:defRPr sz="2116" kern="1200">
                  <a:solidFill>
                    <a:schemeClr val="lt1"/>
                  </a:solidFill>
                  <a:latin typeface="+mn-lt"/>
                  <a:ea typeface="+mn-ea"/>
                  <a:cs typeface="+mn-cs"/>
                </a:defRPr>
              </a:lvl7pPr>
              <a:lvl8pPr marL="3809556" algn="l" defTabSz="1088445" rtl="0" eaLnBrk="1" latinLnBrk="0" hangingPunct="1">
                <a:defRPr sz="2116" kern="1200">
                  <a:solidFill>
                    <a:schemeClr val="lt1"/>
                  </a:solidFill>
                  <a:latin typeface="+mn-lt"/>
                  <a:ea typeface="+mn-ea"/>
                  <a:cs typeface="+mn-cs"/>
                </a:defRPr>
              </a:lvl8pPr>
              <a:lvl9pPr marL="4353779" algn="l" defTabSz="1088445" rtl="0" eaLnBrk="1" latinLnBrk="0" hangingPunct="1">
                <a:defRPr sz="2116" kern="1200">
                  <a:solidFill>
                    <a:schemeClr val="lt1"/>
                  </a:solidFill>
                  <a:latin typeface="+mn-lt"/>
                  <a:ea typeface="+mn-ea"/>
                  <a:cs typeface="+mn-cs"/>
                </a:defRPr>
              </a:lvl9pPr>
            </a:lstStyle>
            <a:p>
              <a:pPr algn="ctr">
                <a:spcBef>
                  <a:spcPct val="50000"/>
                </a:spcBef>
              </a:pPr>
              <a:endParaRPr lang="zh-CN" altLang="en-US" sz="1832">
                <a:cs typeface="+mn-ea"/>
                <a:sym typeface="+mn-lt"/>
              </a:endParaRPr>
            </a:p>
          </p:txBody>
        </p:sp>
        <p:sp>
          <p:nvSpPr>
            <p:cNvPr id="1048853" name="六边形 33"/>
            <p:cNvSpPr/>
            <p:nvPr/>
          </p:nvSpPr>
          <p:spPr>
            <a:xfrm>
              <a:off x="4675466" y="4873212"/>
              <a:ext cx="1232351" cy="1116445"/>
            </a:xfrm>
            <a:prstGeom prst="hexagon">
              <a:avLst>
                <a:gd name="adj" fmla="val 27841"/>
                <a:gd name="vf" fmla="val 115470"/>
              </a:avLst>
            </a:prstGeom>
            <a:noFill/>
            <a:ln w="38100">
              <a:solidFill>
                <a:srgbClr val="006A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54" name="六边形 34"/>
            <p:cNvSpPr/>
            <p:nvPr/>
          </p:nvSpPr>
          <p:spPr>
            <a:xfrm>
              <a:off x="4735200" y="4927328"/>
              <a:ext cx="1112883" cy="1008213"/>
            </a:xfrm>
            <a:prstGeom prst="hexagon">
              <a:avLst>
                <a:gd name="adj" fmla="val 27841"/>
                <a:gd name="vf" fmla="val 11547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sp>
          <p:nvSpPr>
            <p:cNvPr id="1048855" name="六边形 35"/>
            <p:cNvSpPr/>
            <p:nvPr/>
          </p:nvSpPr>
          <p:spPr>
            <a:xfrm>
              <a:off x="4814592" y="4999252"/>
              <a:ext cx="954099" cy="864364"/>
            </a:xfrm>
            <a:prstGeom prst="hexagon">
              <a:avLst>
                <a:gd name="adj" fmla="val 27841"/>
                <a:gd name="vf" fmla="val 115470"/>
              </a:avLst>
            </a:prstGeom>
            <a:gradFill flip="none" rotWithShape="1">
              <a:gsLst>
                <a:gs pos="0">
                  <a:srgbClr val="1182FF">
                    <a:shade val="30000"/>
                    <a:satMod val="115000"/>
                  </a:srgbClr>
                </a:gs>
                <a:gs pos="50000">
                  <a:srgbClr val="1182FF">
                    <a:shade val="67500"/>
                    <a:satMod val="115000"/>
                  </a:srgbClr>
                </a:gs>
                <a:gs pos="100000">
                  <a:srgbClr val="1182FF">
                    <a:shade val="100000"/>
                    <a:satMod val="115000"/>
                  </a:srgb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grpSp>
      <p:sp>
        <p:nvSpPr>
          <p:cNvPr id="1048856" name="六边形 36"/>
          <p:cNvSpPr/>
          <p:nvPr userDrawn="1"/>
        </p:nvSpPr>
        <p:spPr>
          <a:xfrm rot="5400000">
            <a:off x="469900" y="3594101"/>
            <a:ext cx="250825" cy="228600"/>
          </a:xfrm>
          <a:prstGeom prst="hexagon">
            <a:avLst>
              <a:gd name="adj" fmla="val 27841"/>
              <a:gd name="vf" fmla="val 115470"/>
            </a:avLst>
          </a:prstGeom>
          <a:solidFill>
            <a:srgbClr val="A7D1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pPr>
            <a:endParaRPr lang="zh-CN" altLang="en-US"/>
          </a:p>
        </p:txBody>
      </p:sp>
      <p:cxnSp>
        <p:nvCxnSpPr>
          <p:cNvPr id="3145729" name="直接连接符 37"/>
          <p:cNvCxnSpPr>
            <a:cxnSpLocks/>
          </p:cNvCxnSpPr>
          <p:nvPr userDrawn="1"/>
        </p:nvCxnSpPr>
        <p:spPr>
          <a:xfrm>
            <a:off x="2841625" y="2598738"/>
            <a:ext cx="0" cy="273685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730" name="直接连接符 38"/>
          <p:cNvCxnSpPr>
            <a:cxnSpLocks/>
          </p:cNvCxnSpPr>
          <p:nvPr userDrawn="1"/>
        </p:nvCxnSpPr>
        <p:spPr>
          <a:xfrm>
            <a:off x="788988" y="3290888"/>
            <a:ext cx="0" cy="273685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39"/>
          <p:cNvCxnSpPr>
            <a:cxnSpLocks/>
          </p:cNvCxnSpPr>
          <p:nvPr userDrawn="1"/>
        </p:nvCxnSpPr>
        <p:spPr>
          <a:xfrm>
            <a:off x="1928813" y="4537075"/>
            <a:ext cx="0" cy="1260475"/>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732" name="直接连接符 40"/>
          <p:cNvCxnSpPr>
            <a:cxnSpLocks/>
          </p:cNvCxnSpPr>
          <p:nvPr userDrawn="1"/>
        </p:nvCxnSpPr>
        <p:spPr>
          <a:xfrm>
            <a:off x="1033463" y="5203825"/>
            <a:ext cx="1062037" cy="574675"/>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正文页（简述）">
    <p:spTree>
      <p:nvGrpSpPr>
        <p:cNvPr id="1" name=""/>
        <p:cNvGrpSpPr/>
        <p:nvPr/>
      </p:nvGrpSpPr>
      <p:grpSpPr>
        <a:xfrm>
          <a:off x="0" y="0"/>
          <a:ext cx="0" cy="0"/>
          <a:chOff x="0" y="0"/>
          <a:chExt cx="0" cy="0"/>
        </a:xfrm>
      </p:grpSpPr>
      <p:pic>
        <p:nvPicPr>
          <p:cNvPr id="2097176" name="图片 6"/>
          <p:cNvPicPr>
            <a:picLocks noChangeAspect="1"/>
          </p:cNvPicPr>
          <p:nvPr userDrawn="1"/>
        </p:nvPicPr>
        <p:blipFill>
          <a:blip r:embed="rId2"/>
          <a:srcRect/>
          <a:stretch>
            <a:fillRect/>
          </a:stretch>
        </p:blipFill>
        <p:spPr bwMode="auto">
          <a:xfrm>
            <a:off x="0" y="0"/>
            <a:ext cx="9906000" cy="6858000"/>
          </a:xfrm>
          <a:prstGeom prst="rect">
            <a:avLst/>
          </a:prstGeom>
          <a:noFill/>
          <a:ln w="9525">
            <a:noFill/>
            <a:miter lim="800000"/>
            <a:headEnd/>
            <a:tailEnd/>
          </a:ln>
        </p:spPr>
      </p:pic>
      <p:sp>
        <p:nvSpPr>
          <p:cNvPr id="1049843" name="矩形 3"/>
          <p:cNvSpPr/>
          <p:nvPr userDrawn="1"/>
        </p:nvSpPr>
        <p:spPr>
          <a:xfrm flipV="1">
            <a:off x="0" y="582613"/>
            <a:ext cx="9906000" cy="47625"/>
          </a:xfrm>
          <a:prstGeom prst="rect">
            <a:avLst/>
          </a:prstGeom>
          <a:gradFill flip="none" rotWithShape="0">
            <a:gsLst>
              <a:gs pos="0">
                <a:srgbClr val="004EA1"/>
              </a:gs>
              <a:gs pos="70000">
                <a:srgbClr val="C4D6EB"/>
              </a:gs>
              <a:gs pos="100000">
                <a:schemeClr val="bg1"/>
              </a:gs>
              <a:gs pos="100000">
                <a:srgbClr val="FFEBFA"/>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3" rIns="95764" bIns="47883" anchor="ctr"/>
          <a:lstStyle/>
          <a:p>
            <a:pPr algn="ctr" eaLnBrk="1" fontAlgn="auto" hangingPunct="1">
              <a:spcBef>
                <a:spcPts val="0"/>
              </a:spcBef>
              <a:spcAft>
                <a:spcPts val="0"/>
              </a:spcAft>
            </a:pPr>
            <a:endParaRPr lang="zh-CN" altLang="en-US" sz="1900" dirty="0"/>
          </a:p>
        </p:txBody>
      </p:sp>
      <p:pic>
        <p:nvPicPr>
          <p:cNvPr id="2097177" name="图片 8"/>
          <p:cNvPicPr>
            <a:picLocks noChangeAspect="1"/>
          </p:cNvPicPr>
          <p:nvPr userDrawn="1"/>
        </p:nvPicPr>
        <p:blipFill>
          <a:blip r:embed="rId3"/>
          <a:srcRect/>
          <a:stretch>
            <a:fillRect/>
          </a:stretch>
        </p:blipFill>
        <p:spPr bwMode="auto">
          <a:xfrm>
            <a:off x="9117013" y="66675"/>
            <a:ext cx="628650" cy="515938"/>
          </a:xfrm>
          <a:prstGeom prst="rect">
            <a:avLst/>
          </a:prstGeom>
          <a:noFill/>
          <a:ln w="9525">
            <a:noFill/>
            <a:miter lim="800000"/>
            <a:headEnd/>
            <a:tailEnd/>
          </a:ln>
        </p:spPr>
      </p:pic>
      <p:sp>
        <p:nvSpPr>
          <p:cNvPr id="1049844" name="标题 6"/>
          <p:cNvSpPr>
            <a:spLocks noGrp="1"/>
          </p:cNvSpPr>
          <p:nvPr>
            <p:ph type="title"/>
          </p:nvPr>
        </p:nvSpPr>
        <p:spPr>
          <a:xfrm>
            <a:off x="495300" y="71414"/>
            <a:ext cx="8915400" cy="511156"/>
          </a:xfrm>
          <a:prstGeom prst="rect">
            <a:avLst/>
          </a:prstGeom>
        </p:spPr>
        <p:txBody>
          <a:bodyPr/>
          <a:lstStyle>
            <a:lvl1pPr>
              <a:defRPr sz="2600" b="0">
                <a:latin typeface="微软雅黑" pitchFamily="34" charset="-122"/>
                <a:ea typeface="微软雅黑" pitchFamily="34" charset="-122"/>
              </a:defRPr>
            </a:lvl1pPr>
          </a:lstStyle>
          <a:p>
            <a:r>
              <a:rPr lang="zh-CN" altLang="en-US" dirty="0"/>
              <a:t>单击此处编辑母版标题样式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正文页">
    <p:spTree>
      <p:nvGrpSpPr>
        <p:cNvPr id="1" name=""/>
        <p:cNvGrpSpPr/>
        <p:nvPr/>
      </p:nvGrpSpPr>
      <p:grpSpPr>
        <a:xfrm>
          <a:off x="0" y="0"/>
          <a:ext cx="0" cy="0"/>
          <a:chOff x="0" y="0"/>
          <a:chExt cx="0" cy="0"/>
        </a:xfrm>
      </p:grpSpPr>
      <p:pic>
        <p:nvPicPr>
          <p:cNvPr id="2097178" name="图片 6"/>
          <p:cNvPicPr>
            <a:picLocks noChangeAspect="1"/>
          </p:cNvPicPr>
          <p:nvPr userDrawn="1"/>
        </p:nvPicPr>
        <p:blipFill>
          <a:blip r:embed="rId2"/>
          <a:srcRect/>
          <a:stretch>
            <a:fillRect/>
          </a:stretch>
        </p:blipFill>
        <p:spPr bwMode="auto">
          <a:xfrm>
            <a:off x="0" y="0"/>
            <a:ext cx="9906000" cy="6858000"/>
          </a:xfrm>
          <a:prstGeom prst="rect">
            <a:avLst/>
          </a:prstGeom>
          <a:noFill/>
          <a:ln w="9525">
            <a:noFill/>
            <a:miter lim="800000"/>
            <a:headEnd/>
            <a:tailEnd/>
          </a:ln>
        </p:spPr>
      </p:pic>
      <p:sp>
        <p:nvSpPr>
          <p:cNvPr id="1049845" name="矩形 3"/>
          <p:cNvSpPr/>
          <p:nvPr userDrawn="1"/>
        </p:nvSpPr>
        <p:spPr>
          <a:xfrm>
            <a:off x="0" y="571500"/>
            <a:ext cx="9906000" cy="331788"/>
          </a:xfrm>
          <a:prstGeom prst="rect">
            <a:avLst/>
          </a:prstGeom>
          <a:gradFill flip="none" rotWithShape="0">
            <a:gsLst>
              <a:gs pos="0">
                <a:srgbClr val="004EA1"/>
              </a:gs>
              <a:gs pos="70000">
                <a:srgbClr val="C4D6EB"/>
              </a:gs>
              <a:gs pos="100000">
                <a:schemeClr val="bg1"/>
              </a:gs>
              <a:gs pos="100000">
                <a:srgbClr val="FFEBFA"/>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3" rIns="95764" bIns="47883" anchor="ctr"/>
          <a:lstStyle/>
          <a:p>
            <a:pPr algn="ctr" eaLnBrk="1" fontAlgn="auto" hangingPunct="1">
              <a:spcBef>
                <a:spcPts val="0"/>
              </a:spcBef>
              <a:spcAft>
                <a:spcPts val="0"/>
              </a:spcAft>
            </a:pPr>
            <a:endParaRPr lang="zh-CN" altLang="en-US" sz="1800" b="1" dirty="0">
              <a:latin typeface="微软雅黑" pitchFamily="34" charset="-122"/>
              <a:ea typeface="微软雅黑" pitchFamily="34" charset="-122"/>
            </a:endParaRPr>
          </a:p>
        </p:txBody>
      </p:sp>
      <p:pic>
        <p:nvPicPr>
          <p:cNvPr id="2097179" name="图片 8"/>
          <p:cNvPicPr>
            <a:picLocks noChangeAspect="1"/>
          </p:cNvPicPr>
          <p:nvPr userDrawn="1"/>
        </p:nvPicPr>
        <p:blipFill>
          <a:blip r:embed="rId3"/>
          <a:srcRect/>
          <a:stretch>
            <a:fillRect/>
          </a:stretch>
        </p:blipFill>
        <p:spPr bwMode="auto">
          <a:xfrm>
            <a:off x="9117013" y="66675"/>
            <a:ext cx="628650" cy="515938"/>
          </a:xfrm>
          <a:prstGeom prst="rect">
            <a:avLst/>
          </a:prstGeom>
          <a:noFill/>
          <a:ln w="9525">
            <a:noFill/>
            <a:miter lim="800000"/>
            <a:headEnd/>
            <a:tailEnd/>
          </a:ln>
        </p:spPr>
      </p:pic>
      <p:sp>
        <p:nvSpPr>
          <p:cNvPr id="1049846" name="标题 1"/>
          <p:cNvSpPr>
            <a:spLocks noGrp="1"/>
          </p:cNvSpPr>
          <p:nvPr>
            <p:ph type="title"/>
          </p:nvPr>
        </p:nvSpPr>
        <p:spPr>
          <a:xfrm>
            <a:off x="495300" y="44453"/>
            <a:ext cx="8915400" cy="549275"/>
          </a:xfrm>
          <a:prstGeom prst="rect">
            <a:avLst/>
          </a:prstGeom>
        </p:spPr>
        <p:txBody>
          <a:bodyPr/>
          <a:lstStyle>
            <a:lvl1pPr>
              <a:defRPr sz="2600" b="0">
                <a:latin typeface="微软雅黑" pitchFamily="34" charset="-122"/>
                <a:ea typeface="微软雅黑" pitchFamily="34" charset="-122"/>
              </a:defRPr>
            </a:lvl1pPr>
          </a:lstStyle>
          <a:p>
            <a:r>
              <a:rPr lang="zh-CN" altLang="en-US" dirty="0"/>
              <a:t>单击此处编辑母版标题样式</a:t>
            </a:r>
          </a:p>
        </p:txBody>
      </p:sp>
      <p:sp>
        <p:nvSpPr>
          <p:cNvPr id="1049847" name="日期占位符 2"/>
          <p:cNvSpPr>
            <a:spLocks noGrp="1"/>
          </p:cNvSpPr>
          <p:nvPr>
            <p:ph type="dt" sz="half" idx="10"/>
          </p:nvPr>
        </p:nvSpPr>
        <p:spPr/>
        <p:txBody>
          <a:bodyPr/>
          <a:lstStyle/>
          <a:p>
            <a:fld id="{8738B216-7BDF-4F86-AA93-05DCB3C93CAD}" type="datetime1">
              <a:rPr lang="zh-CN" altLang="en-US"/>
              <a:t>2023/6/8</a:t>
            </a:fld>
            <a:endParaRPr lang="en-US" altLang="zh-CN"/>
          </a:p>
        </p:txBody>
      </p:sp>
      <p:sp>
        <p:nvSpPr>
          <p:cNvPr id="1049848" name="页脚占位符 3"/>
          <p:cNvSpPr>
            <a:spLocks noGrp="1"/>
          </p:cNvSpPr>
          <p:nvPr>
            <p:ph type="ftr" sz="quarter" idx="11"/>
          </p:nvPr>
        </p:nvSpPr>
        <p:spPr/>
        <p:txBody>
          <a:bodyPr/>
          <a:lstStyle/>
          <a:p>
            <a:endParaRPr lang="en-US" altLang="zh-CN"/>
          </a:p>
        </p:txBody>
      </p:sp>
      <p:sp>
        <p:nvSpPr>
          <p:cNvPr id="1049849" name="灯片编号占位符 4"/>
          <p:cNvSpPr>
            <a:spLocks noGrp="1"/>
          </p:cNvSpPr>
          <p:nvPr>
            <p:ph type="sldNum" sz="quarter" idx="12"/>
          </p:nvPr>
        </p:nvSpPr>
        <p:spPr/>
        <p:txBody>
          <a:bodyPr/>
          <a:lstStyle>
            <a:lvl1pPr>
              <a:defRPr smtClean="0"/>
            </a:lvl1pPr>
          </a:lstStyle>
          <a:p>
            <a:fld id="{10503E67-541C-4602-968A-B42404E103CA}" type="slidenum">
              <a:rPr lang="zh-CN" altLang="en-US"/>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正文页（无背景）">
    <p:spTree>
      <p:nvGrpSpPr>
        <p:cNvPr id="1" name=""/>
        <p:cNvGrpSpPr/>
        <p:nvPr/>
      </p:nvGrpSpPr>
      <p:grpSpPr>
        <a:xfrm>
          <a:off x="0" y="0"/>
          <a:ext cx="0" cy="0"/>
          <a:chOff x="0" y="0"/>
          <a:chExt cx="0" cy="0"/>
        </a:xfrm>
      </p:grpSpPr>
      <p:sp>
        <p:nvSpPr>
          <p:cNvPr id="1048867" name="矩形 3"/>
          <p:cNvSpPr/>
          <p:nvPr userDrawn="1"/>
        </p:nvSpPr>
        <p:spPr>
          <a:xfrm>
            <a:off x="0" y="571500"/>
            <a:ext cx="9906000" cy="331788"/>
          </a:xfrm>
          <a:prstGeom prst="rect">
            <a:avLst/>
          </a:prstGeom>
          <a:gradFill flip="none" rotWithShape="0">
            <a:gsLst>
              <a:gs pos="0">
                <a:srgbClr val="004EA1"/>
              </a:gs>
              <a:gs pos="70000">
                <a:srgbClr val="C4D6EB"/>
              </a:gs>
              <a:gs pos="100000">
                <a:schemeClr val="bg1"/>
              </a:gs>
              <a:gs pos="100000">
                <a:srgbClr val="FFEBFA"/>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3" rIns="95764" bIns="47883" anchor="ctr"/>
          <a:lstStyle/>
          <a:p>
            <a:pPr algn="ctr" eaLnBrk="1" fontAlgn="auto" hangingPunct="1">
              <a:spcBef>
                <a:spcPts val="0"/>
              </a:spcBef>
              <a:spcAft>
                <a:spcPts val="0"/>
              </a:spcAft>
            </a:pPr>
            <a:endParaRPr lang="zh-CN" altLang="en-US" sz="1800" b="1" dirty="0">
              <a:latin typeface="微软雅黑" pitchFamily="34" charset="-122"/>
              <a:ea typeface="微软雅黑" pitchFamily="34" charset="-122"/>
            </a:endParaRPr>
          </a:p>
        </p:txBody>
      </p:sp>
      <p:pic>
        <p:nvPicPr>
          <p:cNvPr id="2097160" name="图片 8"/>
          <p:cNvPicPr>
            <a:picLocks noChangeAspect="1"/>
          </p:cNvPicPr>
          <p:nvPr userDrawn="1"/>
        </p:nvPicPr>
        <p:blipFill>
          <a:blip r:embed="rId2"/>
          <a:srcRect/>
          <a:stretch>
            <a:fillRect/>
          </a:stretch>
        </p:blipFill>
        <p:spPr bwMode="auto">
          <a:xfrm>
            <a:off x="9117013" y="66675"/>
            <a:ext cx="628650" cy="515938"/>
          </a:xfrm>
          <a:prstGeom prst="rect">
            <a:avLst/>
          </a:prstGeom>
          <a:noFill/>
          <a:ln w="9525">
            <a:noFill/>
            <a:miter lim="800000"/>
            <a:headEnd/>
            <a:tailEnd/>
          </a:ln>
        </p:spPr>
      </p:pic>
      <p:sp>
        <p:nvSpPr>
          <p:cNvPr id="1048868" name="标题 1"/>
          <p:cNvSpPr>
            <a:spLocks noGrp="1"/>
          </p:cNvSpPr>
          <p:nvPr>
            <p:ph type="title"/>
          </p:nvPr>
        </p:nvSpPr>
        <p:spPr>
          <a:xfrm>
            <a:off x="495300" y="44453"/>
            <a:ext cx="8915400" cy="549275"/>
          </a:xfrm>
          <a:prstGeom prst="rect">
            <a:avLst/>
          </a:prstGeom>
        </p:spPr>
        <p:txBody>
          <a:bodyPr/>
          <a:lstStyle>
            <a:lvl1pPr>
              <a:defRPr sz="2600" b="0">
                <a:latin typeface="微软雅黑" pitchFamily="34" charset="-122"/>
                <a:ea typeface="微软雅黑" pitchFamily="34" charset="-122"/>
              </a:defRPr>
            </a:lvl1pPr>
          </a:lstStyle>
          <a:p>
            <a:r>
              <a:rPr lang="zh-CN" altLang="en-US" dirty="0"/>
              <a:t>单击此处编辑母版标题样式</a:t>
            </a:r>
          </a:p>
        </p:txBody>
      </p:sp>
      <p:sp>
        <p:nvSpPr>
          <p:cNvPr id="1048869" name="日期占位符 2"/>
          <p:cNvSpPr>
            <a:spLocks noGrp="1"/>
          </p:cNvSpPr>
          <p:nvPr>
            <p:ph type="dt" sz="half" idx="10"/>
          </p:nvPr>
        </p:nvSpPr>
        <p:spPr/>
        <p:txBody>
          <a:bodyPr/>
          <a:lstStyle/>
          <a:p>
            <a:fld id="{8738B216-7BDF-4F86-AA93-05DCB3C93CAD}" type="datetime1">
              <a:rPr lang="zh-CN" altLang="en-US"/>
              <a:t>2023/6/8</a:t>
            </a:fld>
            <a:endParaRPr lang="en-US" altLang="zh-CN"/>
          </a:p>
        </p:txBody>
      </p:sp>
      <p:sp>
        <p:nvSpPr>
          <p:cNvPr id="1048870" name="页脚占位符 3"/>
          <p:cNvSpPr>
            <a:spLocks noGrp="1"/>
          </p:cNvSpPr>
          <p:nvPr>
            <p:ph type="ftr" sz="quarter" idx="11"/>
          </p:nvPr>
        </p:nvSpPr>
        <p:spPr/>
        <p:txBody>
          <a:bodyPr/>
          <a:lstStyle/>
          <a:p>
            <a:endParaRPr lang="en-US" altLang="zh-CN"/>
          </a:p>
        </p:txBody>
      </p:sp>
      <p:sp>
        <p:nvSpPr>
          <p:cNvPr id="1048871" name="灯片编号占位符 4"/>
          <p:cNvSpPr>
            <a:spLocks noGrp="1"/>
          </p:cNvSpPr>
          <p:nvPr>
            <p:ph type="sldNum" sz="quarter" idx="12"/>
          </p:nvPr>
        </p:nvSpPr>
        <p:spPr/>
        <p:txBody>
          <a:bodyPr/>
          <a:lstStyle>
            <a:lvl1pPr>
              <a:defRPr smtClean="0"/>
            </a:lvl1pPr>
          </a:lstStyle>
          <a:p>
            <a:fld id="{10503E67-541C-4602-968A-B42404E103CA}" type="slidenum">
              <a:rPr lang="zh-CN" altLang="en-US"/>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正文页（简述）">
    <p:spTree>
      <p:nvGrpSpPr>
        <p:cNvPr id="1" name=""/>
        <p:cNvGrpSpPr/>
        <p:nvPr/>
      </p:nvGrpSpPr>
      <p:grpSpPr>
        <a:xfrm>
          <a:off x="0" y="0"/>
          <a:ext cx="0" cy="0"/>
          <a:chOff x="0" y="0"/>
          <a:chExt cx="0" cy="0"/>
        </a:xfrm>
      </p:grpSpPr>
      <p:sp>
        <p:nvSpPr>
          <p:cNvPr id="1049154" name="矩形 3"/>
          <p:cNvSpPr/>
          <p:nvPr userDrawn="1"/>
        </p:nvSpPr>
        <p:spPr>
          <a:xfrm flipV="1">
            <a:off x="0" y="582613"/>
            <a:ext cx="9906000" cy="47625"/>
          </a:xfrm>
          <a:prstGeom prst="rect">
            <a:avLst/>
          </a:prstGeom>
          <a:gradFill flip="none" rotWithShape="0">
            <a:gsLst>
              <a:gs pos="0">
                <a:srgbClr val="004EA1"/>
              </a:gs>
              <a:gs pos="70000">
                <a:srgbClr val="C4D6EB"/>
              </a:gs>
              <a:gs pos="100000">
                <a:schemeClr val="bg1"/>
              </a:gs>
              <a:gs pos="100000">
                <a:srgbClr val="FFEBFA"/>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3" rIns="95764" bIns="47883" anchor="ctr"/>
          <a:lstStyle/>
          <a:p>
            <a:pPr algn="ctr" eaLnBrk="1" fontAlgn="auto" hangingPunct="1">
              <a:spcBef>
                <a:spcPts val="0"/>
              </a:spcBef>
              <a:spcAft>
                <a:spcPts val="0"/>
              </a:spcAft>
            </a:pPr>
            <a:endParaRPr lang="zh-CN" altLang="en-US" sz="1900" dirty="0"/>
          </a:p>
        </p:txBody>
      </p:sp>
      <p:pic>
        <p:nvPicPr>
          <p:cNvPr id="2097169" name="图片 8"/>
          <p:cNvPicPr>
            <a:picLocks noChangeAspect="1"/>
          </p:cNvPicPr>
          <p:nvPr userDrawn="1"/>
        </p:nvPicPr>
        <p:blipFill>
          <a:blip r:embed="rId2"/>
          <a:srcRect/>
          <a:stretch>
            <a:fillRect/>
          </a:stretch>
        </p:blipFill>
        <p:spPr bwMode="auto">
          <a:xfrm>
            <a:off x="9117013" y="66675"/>
            <a:ext cx="628650" cy="515938"/>
          </a:xfrm>
          <a:prstGeom prst="rect">
            <a:avLst/>
          </a:prstGeom>
          <a:noFill/>
          <a:ln w="9525">
            <a:noFill/>
            <a:miter lim="800000"/>
            <a:headEnd/>
            <a:tailEnd/>
          </a:ln>
        </p:spPr>
      </p:pic>
      <p:sp>
        <p:nvSpPr>
          <p:cNvPr id="1049155" name="标题 6"/>
          <p:cNvSpPr>
            <a:spLocks noGrp="1"/>
          </p:cNvSpPr>
          <p:nvPr>
            <p:ph type="title"/>
          </p:nvPr>
        </p:nvSpPr>
        <p:spPr>
          <a:xfrm>
            <a:off x="495300" y="71414"/>
            <a:ext cx="8915400" cy="511156"/>
          </a:xfrm>
          <a:prstGeom prst="rect">
            <a:avLst/>
          </a:prstGeom>
        </p:spPr>
        <p:txBody>
          <a:bodyPr/>
          <a:lstStyle>
            <a:lvl1pPr>
              <a:defRPr sz="2600" b="0">
                <a:latin typeface="微软雅黑" pitchFamily="34" charset="-122"/>
                <a:ea typeface="微软雅黑" pitchFamily="34" charset="-122"/>
              </a:defRPr>
            </a:lvl1pPr>
          </a:lstStyle>
          <a:p>
            <a:r>
              <a:rPr lang="zh-CN" altLang="en-US" dirty="0"/>
              <a:t>单击此处编辑母版标题样式</a:t>
            </a:r>
          </a:p>
        </p:txBody>
      </p:sp>
      <p:sp>
        <p:nvSpPr>
          <p:cNvPr id="1049156" name="灯片编号占位符 4"/>
          <p:cNvSpPr>
            <a:spLocks noGrp="1"/>
          </p:cNvSpPr>
          <p:nvPr>
            <p:ph type="sldNum" sz="quarter" idx="12"/>
          </p:nvPr>
        </p:nvSpPr>
        <p:spPr>
          <a:xfrm>
            <a:off x="7556500" y="6448425"/>
            <a:ext cx="2311400" cy="365125"/>
          </a:xfrm>
        </p:spPr>
        <p:txBody>
          <a:bodyPr/>
          <a:lstStyle>
            <a:lvl1pPr>
              <a:defRPr smtClean="0"/>
            </a:lvl1pPr>
          </a:lstStyle>
          <a:p>
            <a:fld id="{10503E67-541C-4602-968A-B42404E103CA}" type="slidenum">
              <a:rPr lang="zh-CN" altLang="en-US"/>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空白页">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页-有背景">
    <p:spTree>
      <p:nvGrpSpPr>
        <p:cNvPr id="1" name=""/>
        <p:cNvGrpSpPr/>
        <p:nvPr/>
      </p:nvGrpSpPr>
      <p:grpSpPr>
        <a:xfrm>
          <a:off x="0" y="0"/>
          <a:ext cx="0" cy="0"/>
          <a:chOff x="0" y="0"/>
          <a:chExt cx="0" cy="0"/>
        </a:xfrm>
      </p:grpSpPr>
      <p:pic>
        <p:nvPicPr>
          <p:cNvPr id="2097171" name="图片 6"/>
          <p:cNvPicPr>
            <a:picLocks noChangeAspect="1"/>
          </p:cNvPicPr>
          <p:nvPr userDrawn="1"/>
        </p:nvPicPr>
        <p:blipFill>
          <a:blip r:embed="rId2"/>
          <a:srcRect/>
          <a:stretch>
            <a:fillRect/>
          </a:stretch>
        </p:blipFill>
        <p:spPr bwMode="auto">
          <a:xfrm>
            <a:off x="0" y="0"/>
            <a:ext cx="9906000" cy="6858000"/>
          </a:xfrm>
          <a:prstGeom prst="rect">
            <a:avLst/>
          </a:prstGeom>
          <a:noFill/>
          <a:ln w="9525">
            <a:noFill/>
            <a:miter lim="800000"/>
            <a:headEnd/>
            <a:tailEnd/>
          </a:ln>
        </p:spPr>
      </p:pic>
      <p:sp>
        <p:nvSpPr>
          <p:cNvPr id="1049841" name="灯片编号占位符 1"/>
          <p:cNvSpPr>
            <a:spLocks noGrp="1"/>
          </p:cNvSpPr>
          <p:nvPr>
            <p:ph type="sldNum" sz="quarter" idx="10"/>
          </p:nvPr>
        </p:nvSpPr>
        <p:spPr/>
        <p:txBody>
          <a:bodyPr/>
          <a:lstStyle>
            <a:lvl1pPr>
              <a:defRPr smtClean="0"/>
            </a:lvl1pPr>
          </a:lstStyle>
          <a:p>
            <a:fld id="{3B14FED4-3CA7-48D1-BBBE-7BCBBFA70043}" type="slidenum">
              <a:rPr lang="zh-CN" altLang="en-US"/>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文本占位符 2"/>
          <p:cNvSpPr>
            <a:spLocks noGrp="1"/>
          </p:cNvSpPr>
          <p:nvPr>
            <p:ph type="body" idx="1"/>
          </p:nvPr>
        </p:nvSpPr>
        <p:spPr bwMode="auto">
          <a:xfrm>
            <a:off x="495300" y="1125538"/>
            <a:ext cx="8915400" cy="5111750"/>
          </a:xfrm>
          <a:prstGeom prst="rect">
            <a:avLst/>
          </a:prstGeom>
          <a:noFill/>
          <a:ln w="9525">
            <a:noFill/>
            <a:miter lim="800000"/>
            <a:headEnd/>
            <a:tailEnd/>
          </a:ln>
        </p:spPr>
        <p:txBody>
          <a:bodyPr vert="horz" wrap="square" lIns="95764" tIns="47883" rIns="95764" bIns="47883"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8577" name="日期占位符 3"/>
          <p:cNvSpPr>
            <a:spLocks noGrp="1"/>
          </p:cNvSpPr>
          <p:nvPr>
            <p:ph type="dt" sz="half" idx="2"/>
          </p:nvPr>
        </p:nvSpPr>
        <p:spPr>
          <a:xfrm>
            <a:off x="38100" y="6448425"/>
            <a:ext cx="2311400" cy="365125"/>
          </a:xfrm>
          <a:prstGeom prst="rect">
            <a:avLst/>
          </a:prstGeom>
        </p:spPr>
        <p:txBody>
          <a:bodyPr vert="horz" wrap="square" lIns="95764" tIns="47883" rIns="95764" bIns="47883" numCol="1" anchor="ctr" anchorCtr="0" compatLnSpc="1">
            <a:prstTxWarp prst="textNoShape">
              <a:avLst/>
            </a:prstTxWarp>
          </a:bodyPr>
          <a:lstStyle>
            <a:lvl1pPr eaLnBrk="1" hangingPunct="1">
              <a:spcBef>
                <a:spcPct val="0"/>
              </a:spcBef>
              <a:defRPr sz="1200" b="0">
                <a:solidFill>
                  <a:schemeClr val="tx1"/>
                </a:solidFill>
                <a:latin typeface="微软雅黑" pitchFamily="34" charset="-122"/>
                <a:ea typeface="微软雅黑" pitchFamily="34" charset="-122"/>
              </a:defRPr>
            </a:lvl1pPr>
          </a:lstStyle>
          <a:p>
            <a:fld id="{EC4B50AF-0E3E-43EF-B9C8-1031FA857543}" type="datetime1">
              <a:rPr lang="zh-CN" altLang="en-US"/>
              <a:t>2023/6/8</a:t>
            </a:fld>
            <a:endParaRPr lang="en-US" altLang="zh-CN"/>
          </a:p>
        </p:txBody>
      </p:sp>
      <p:sp>
        <p:nvSpPr>
          <p:cNvPr id="1048578" name="页脚占位符 4"/>
          <p:cNvSpPr>
            <a:spLocks noGrp="1"/>
          </p:cNvSpPr>
          <p:nvPr>
            <p:ph type="ftr" sz="quarter" idx="3"/>
          </p:nvPr>
        </p:nvSpPr>
        <p:spPr>
          <a:xfrm>
            <a:off x="3384550" y="6448425"/>
            <a:ext cx="3136900" cy="365125"/>
          </a:xfrm>
          <a:prstGeom prst="rect">
            <a:avLst/>
          </a:prstGeom>
        </p:spPr>
        <p:txBody>
          <a:bodyPr vert="horz" wrap="square" lIns="95764" tIns="47883" rIns="95764" bIns="47883" numCol="1" anchor="ctr" anchorCtr="0" compatLnSpc="1">
            <a:prstTxWarp prst="textNoShape">
              <a:avLst/>
            </a:prstTxWarp>
          </a:bodyPr>
          <a:lstStyle>
            <a:lvl1pPr algn="ctr" eaLnBrk="1" hangingPunct="1">
              <a:spcBef>
                <a:spcPct val="0"/>
              </a:spcBef>
              <a:defRPr sz="1200" b="0">
                <a:solidFill>
                  <a:schemeClr val="tx1"/>
                </a:solidFill>
                <a:latin typeface="微软雅黑" pitchFamily="34" charset="-122"/>
                <a:ea typeface="微软雅黑" pitchFamily="34" charset="-122"/>
              </a:defRPr>
            </a:lvl1pPr>
          </a:lstStyle>
          <a:p>
            <a:endParaRPr lang="en-US" altLang="zh-CN"/>
          </a:p>
        </p:txBody>
      </p:sp>
      <p:sp>
        <p:nvSpPr>
          <p:cNvPr id="1048579" name="灯片编号占位符 5"/>
          <p:cNvSpPr>
            <a:spLocks noGrp="1"/>
          </p:cNvSpPr>
          <p:nvPr>
            <p:ph type="sldNum" sz="quarter" idx="4"/>
          </p:nvPr>
        </p:nvSpPr>
        <p:spPr>
          <a:xfrm>
            <a:off x="7556500" y="6448425"/>
            <a:ext cx="2311400" cy="365125"/>
          </a:xfrm>
          <a:prstGeom prst="rect">
            <a:avLst/>
          </a:prstGeom>
        </p:spPr>
        <p:txBody>
          <a:bodyPr vert="horz" wrap="square" lIns="95764" tIns="47883" rIns="95764" bIns="47883" numCol="1" anchor="ctr" anchorCtr="0" compatLnSpc="1">
            <a:prstTxWarp prst="textNoShape">
              <a:avLst/>
            </a:prstTxWarp>
          </a:bodyPr>
          <a:lstStyle>
            <a:lvl1pPr algn="r" eaLnBrk="1" hangingPunct="1">
              <a:defRPr sz="1200" smtClean="0">
                <a:solidFill>
                  <a:schemeClr val="tx1"/>
                </a:solidFill>
                <a:latin typeface="微软雅黑" pitchFamily="34" charset="-122"/>
                <a:ea typeface="微软雅黑" pitchFamily="34" charset="-122"/>
              </a:defRPr>
            </a:lvl1pPr>
          </a:lstStyle>
          <a:p>
            <a:fld id="{2CD5818F-F0D2-454E-96CE-3F95E66C568C}" type="slidenum">
              <a:rPr lang="zh-CN" altLang="en-US"/>
              <a:t>‹#›</a:t>
            </a:fld>
            <a:endParaRPr lang="en-US" altLang="zh-CN"/>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Lst>
  <p:hf hdr="0" ftr="0" dt="0"/>
  <p:txStyles>
    <p:titleStyle>
      <a:lvl1pPr algn="just" rtl="0" eaLnBrk="0" fontAlgn="base" hangingPunct="0">
        <a:spcBef>
          <a:spcPct val="0"/>
        </a:spcBef>
        <a:spcAft>
          <a:spcPct val="0"/>
        </a:spcAft>
        <a:defRPr sz="2900" b="1" kern="1200">
          <a:solidFill>
            <a:srgbClr val="000096"/>
          </a:solidFill>
          <a:latin typeface="Times New Roman" pitchFamily="18" charset="0"/>
          <a:ea typeface="黑体" pitchFamily="2" charset="-122"/>
          <a:cs typeface="Times New Roman" pitchFamily="18" charset="0"/>
        </a:defRPr>
      </a:lvl1pPr>
      <a:lvl2pPr algn="just" rtl="0" eaLnBrk="0" fontAlgn="base" hangingPunct="0">
        <a:spcBef>
          <a:spcPct val="0"/>
        </a:spcBef>
        <a:spcAft>
          <a:spcPct val="0"/>
        </a:spcAft>
        <a:defRPr sz="2900" b="1">
          <a:solidFill>
            <a:srgbClr val="000096"/>
          </a:solidFill>
          <a:latin typeface="Times New Roman" pitchFamily="18" charset="0"/>
          <a:ea typeface="黑体" pitchFamily="2" charset="-122"/>
          <a:cs typeface="Times New Roman" pitchFamily="18" charset="0"/>
        </a:defRPr>
      </a:lvl2pPr>
      <a:lvl3pPr algn="just" rtl="0" eaLnBrk="0" fontAlgn="base" hangingPunct="0">
        <a:spcBef>
          <a:spcPct val="0"/>
        </a:spcBef>
        <a:spcAft>
          <a:spcPct val="0"/>
        </a:spcAft>
        <a:defRPr sz="2900" b="1">
          <a:solidFill>
            <a:srgbClr val="000096"/>
          </a:solidFill>
          <a:latin typeface="Times New Roman" pitchFamily="18" charset="0"/>
          <a:ea typeface="黑体" pitchFamily="2" charset="-122"/>
          <a:cs typeface="Times New Roman" pitchFamily="18" charset="0"/>
        </a:defRPr>
      </a:lvl3pPr>
      <a:lvl4pPr algn="just" rtl="0" eaLnBrk="0" fontAlgn="base" hangingPunct="0">
        <a:spcBef>
          <a:spcPct val="0"/>
        </a:spcBef>
        <a:spcAft>
          <a:spcPct val="0"/>
        </a:spcAft>
        <a:defRPr sz="2900" b="1">
          <a:solidFill>
            <a:srgbClr val="000096"/>
          </a:solidFill>
          <a:latin typeface="Times New Roman" pitchFamily="18" charset="0"/>
          <a:ea typeface="黑体" pitchFamily="2" charset="-122"/>
          <a:cs typeface="Times New Roman" pitchFamily="18" charset="0"/>
        </a:defRPr>
      </a:lvl4pPr>
      <a:lvl5pPr algn="just" rtl="0" eaLnBrk="0" fontAlgn="base" hangingPunct="0">
        <a:spcBef>
          <a:spcPct val="0"/>
        </a:spcBef>
        <a:spcAft>
          <a:spcPct val="0"/>
        </a:spcAft>
        <a:defRPr sz="2900" b="1">
          <a:solidFill>
            <a:srgbClr val="000096"/>
          </a:solidFill>
          <a:latin typeface="Times New Roman" pitchFamily="18" charset="0"/>
          <a:ea typeface="黑体" pitchFamily="2" charset="-122"/>
          <a:cs typeface="Times New Roman" pitchFamily="18" charset="0"/>
        </a:defRPr>
      </a:lvl5pPr>
      <a:lvl6pPr marL="478822" algn="just" rtl="0" eaLnBrk="1" fontAlgn="base" hangingPunct="1">
        <a:spcBef>
          <a:spcPct val="0"/>
        </a:spcBef>
        <a:spcAft>
          <a:spcPct val="0"/>
        </a:spcAft>
        <a:defRPr sz="2900" b="1">
          <a:solidFill>
            <a:srgbClr val="000096"/>
          </a:solidFill>
          <a:latin typeface="Times New Roman" pitchFamily="18" charset="0"/>
          <a:ea typeface="黑体" pitchFamily="2" charset="-122"/>
          <a:cs typeface="Times New Roman" pitchFamily="18" charset="0"/>
        </a:defRPr>
      </a:lvl6pPr>
      <a:lvl7pPr marL="957644" algn="just" rtl="0" eaLnBrk="1" fontAlgn="base" hangingPunct="1">
        <a:spcBef>
          <a:spcPct val="0"/>
        </a:spcBef>
        <a:spcAft>
          <a:spcPct val="0"/>
        </a:spcAft>
        <a:defRPr sz="2900" b="1">
          <a:solidFill>
            <a:srgbClr val="000096"/>
          </a:solidFill>
          <a:latin typeface="Times New Roman" pitchFamily="18" charset="0"/>
          <a:ea typeface="黑体" pitchFamily="2" charset="-122"/>
          <a:cs typeface="Times New Roman" pitchFamily="18" charset="0"/>
        </a:defRPr>
      </a:lvl7pPr>
      <a:lvl8pPr marL="1436465" algn="just" rtl="0" eaLnBrk="1" fontAlgn="base" hangingPunct="1">
        <a:spcBef>
          <a:spcPct val="0"/>
        </a:spcBef>
        <a:spcAft>
          <a:spcPct val="0"/>
        </a:spcAft>
        <a:defRPr sz="2900" b="1">
          <a:solidFill>
            <a:srgbClr val="000096"/>
          </a:solidFill>
          <a:latin typeface="Times New Roman" pitchFamily="18" charset="0"/>
          <a:ea typeface="黑体" pitchFamily="2" charset="-122"/>
          <a:cs typeface="Times New Roman" pitchFamily="18" charset="0"/>
        </a:defRPr>
      </a:lvl8pPr>
      <a:lvl9pPr marL="1915286" algn="just" rtl="0" eaLnBrk="1" fontAlgn="base" hangingPunct="1">
        <a:spcBef>
          <a:spcPct val="0"/>
        </a:spcBef>
        <a:spcAft>
          <a:spcPct val="0"/>
        </a:spcAft>
        <a:defRPr sz="2900" b="1">
          <a:solidFill>
            <a:srgbClr val="000096"/>
          </a:solidFill>
          <a:latin typeface="Times New Roman" pitchFamily="18" charset="0"/>
          <a:ea typeface="黑体" pitchFamily="2" charset="-122"/>
          <a:cs typeface="Times New Roman" pitchFamily="18" charset="0"/>
        </a:defRPr>
      </a:lvl9pPr>
    </p:titleStyle>
    <p:bodyStyle>
      <a:lvl1pPr marL="342900" indent="-342900" algn="just" rtl="0" eaLnBrk="0" fontAlgn="base" hangingPunct="0">
        <a:lnSpc>
          <a:spcPct val="130000"/>
        </a:lnSpc>
        <a:spcBef>
          <a:spcPct val="0"/>
        </a:spcBef>
        <a:spcAft>
          <a:spcPct val="0"/>
        </a:spcAft>
        <a:buFont typeface="Arial" pitchFamily="34" charset="0"/>
        <a:buChar char="•"/>
        <a:tabLst>
          <a:tab pos="1217613" algn="l"/>
        </a:tabLst>
        <a:defRPr sz="3200" b="1" kern="1200">
          <a:solidFill>
            <a:schemeClr val="tx1"/>
          </a:solidFill>
          <a:latin typeface="微软雅黑" pitchFamily="34" charset="-122"/>
          <a:ea typeface="微软雅黑" pitchFamily="34" charset="-122"/>
          <a:cs typeface="+mn-cs"/>
        </a:defRPr>
      </a:lvl1pPr>
      <a:lvl2pPr marL="417513" indent="-184150" algn="just" rtl="0" eaLnBrk="0" fontAlgn="base" hangingPunct="0">
        <a:lnSpc>
          <a:spcPct val="130000"/>
        </a:lnSpc>
        <a:spcBef>
          <a:spcPct val="0"/>
        </a:spcBef>
        <a:spcAft>
          <a:spcPct val="0"/>
        </a:spcAft>
        <a:buFont typeface="Wingdings" pitchFamily="2" charset="2"/>
        <a:buChar char="Ø"/>
        <a:tabLst>
          <a:tab pos="1217613" algn="l"/>
        </a:tabLst>
        <a:defRPr sz="1600" kern="1200">
          <a:solidFill>
            <a:schemeClr val="tx1"/>
          </a:solidFill>
          <a:latin typeface="微软雅黑" pitchFamily="34" charset="-122"/>
          <a:ea typeface="微软雅黑" pitchFamily="34" charset="-122"/>
          <a:cs typeface="+mn-cs"/>
        </a:defRPr>
      </a:lvl2pPr>
      <a:lvl3pPr marL="661988" indent="-141288" algn="just" rtl="0" eaLnBrk="0" fontAlgn="base" hangingPunct="0">
        <a:lnSpc>
          <a:spcPct val="130000"/>
        </a:lnSpc>
        <a:spcBef>
          <a:spcPct val="0"/>
        </a:spcBef>
        <a:spcAft>
          <a:spcPct val="0"/>
        </a:spcAft>
        <a:buFont typeface="Wingdings" pitchFamily="2" charset="2"/>
        <a:buChar char="v"/>
        <a:tabLst>
          <a:tab pos="1217613" algn="l"/>
        </a:tabLst>
        <a:defRPr sz="1400" kern="1200">
          <a:solidFill>
            <a:schemeClr val="tx1"/>
          </a:solidFill>
          <a:latin typeface="微软雅黑" pitchFamily="34" charset="-122"/>
          <a:ea typeface="微软雅黑" pitchFamily="34" charset="-122"/>
          <a:cs typeface="+mn-cs"/>
        </a:defRPr>
      </a:lvl3pPr>
      <a:lvl4pPr marL="881063" indent="-150813" algn="just" rtl="0" eaLnBrk="0" fontAlgn="base" hangingPunct="0">
        <a:lnSpc>
          <a:spcPct val="130000"/>
        </a:lnSpc>
        <a:spcBef>
          <a:spcPct val="0"/>
        </a:spcBef>
        <a:spcAft>
          <a:spcPct val="0"/>
        </a:spcAft>
        <a:buFont typeface="Times New Roman" pitchFamily="18" charset="0"/>
        <a:buChar char="◘"/>
        <a:tabLst>
          <a:tab pos="1217613" algn="l"/>
        </a:tabLst>
        <a:defRPr sz="1200" kern="1200">
          <a:solidFill>
            <a:schemeClr val="tx1"/>
          </a:solidFill>
          <a:latin typeface="微软雅黑" pitchFamily="34" charset="-122"/>
          <a:ea typeface="微软雅黑" pitchFamily="34" charset="-122"/>
          <a:cs typeface="+mn-cs"/>
        </a:defRPr>
      </a:lvl4pPr>
      <a:lvl5pPr marL="1065213" indent="-107950" algn="just" rtl="0" eaLnBrk="0" fontAlgn="base" hangingPunct="0">
        <a:lnSpc>
          <a:spcPct val="130000"/>
        </a:lnSpc>
        <a:spcBef>
          <a:spcPct val="0"/>
        </a:spcBef>
        <a:spcAft>
          <a:spcPct val="0"/>
        </a:spcAft>
        <a:buFont typeface="Arial" pitchFamily="34" charset="0"/>
        <a:buChar char="»"/>
        <a:tabLst>
          <a:tab pos="1217613" algn="l"/>
        </a:tabLst>
        <a:defRPr sz="1000" kern="1200">
          <a:solidFill>
            <a:schemeClr val="tx1"/>
          </a:solidFill>
          <a:latin typeface="微软雅黑" pitchFamily="34" charset="-122"/>
          <a:ea typeface="微软雅黑" pitchFamily="34" charset="-122"/>
          <a:cs typeface="+mn-cs"/>
        </a:defRPr>
      </a:lvl5pPr>
      <a:lvl6pPr marL="2633518" indent="-239411" algn="l" defTabSz="95764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2340" indent="-239411" algn="l" defTabSz="95764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1161" indent="-239411" algn="l" defTabSz="95764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9983" indent="-239411" algn="l" defTabSz="957644"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zh-CN"/>
      </a:defPPr>
      <a:lvl1pPr marL="0" algn="l" defTabSz="957644" rtl="0" eaLnBrk="1" latinLnBrk="0" hangingPunct="1">
        <a:defRPr sz="1900" kern="1200">
          <a:solidFill>
            <a:schemeClr val="tx1"/>
          </a:solidFill>
          <a:latin typeface="+mn-lt"/>
          <a:ea typeface="+mn-ea"/>
          <a:cs typeface="+mn-cs"/>
        </a:defRPr>
      </a:lvl1pPr>
      <a:lvl2pPr marL="478822" algn="l" defTabSz="957644" rtl="0" eaLnBrk="1" latinLnBrk="0" hangingPunct="1">
        <a:defRPr sz="1900" kern="1200">
          <a:solidFill>
            <a:schemeClr val="tx1"/>
          </a:solidFill>
          <a:latin typeface="+mn-lt"/>
          <a:ea typeface="+mn-ea"/>
          <a:cs typeface="+mn-cs"/>
        </a:defRPr>
      </a:lvl2pPr>
      <a:lvl3pPr marL="957644" algn="l" defTabSz="957644" rtl="0" eaLnBrk="1" latinLnBrk="0" hangingPunct="1">
        <a:defRPr sz="1900" kern="1200">
          <a:solidFill>
            <a:schemeClr val="tx1"/>
          </a:solidFill>
          <a:latin typeface="+mn-lt"/>
          <a:ea typeface="+mn-ea"/>
          <a:cs typeface="+mn-cs"/>
        </a:defRPr>
      </a:lvl3pPr>
      <a:lvl4pPr marL="1436465" algn="l" defTabSz="957644" rtl="0" eaLnBrk="1" latinLnBrk="0" hangingPunct="1">
        <a:defRPr sz="1900" kern="1200">
          <a:solidFill>
            <a:schemeClr val="tx1"/>
          </a:solidFill>
          <a:latin typeface="+mn-lt"/>
          <a:ea typeface="+mn-ea"/>
          <a:cs typeface="+mn-cs"/>
        </a:defRPr>
      </a:lvl4pPr>
      <a:lvl5pPr marL="1915286" algn="l" defTabSz="957644" rtl="0" eaLnBrk="1" latinLnBrk="0" hangingPunct="1">
        <a:defRPr sz="1900" kern="1200">
          <a:solidFill>
            <a:schemeClr val="tx1"/>
          </a:solidFill>
          <a:latin typeface="+mn-lt"/>
          <a:ea typeface="+mn-ea"/>
          <a:cs typeface="+mn-cs"/>
        </a:defRPr>
      </a:lvl5pPr>
      <a:lvl6pPr marL="2394107" algn="l" defTabSz="957644" rtl="0" eaLnBrk="1" latinLnBrk="0" hangingPunct="1">
        <a:defRPr sz="1900" kern="1200">
          <a:solidFill>
            <a:schemeClr val="tx1"/>
          </a:solidFill>
          <a:latin typeface="+mn-lt"/>
          <a:ea typeface="+mn-ea"/>
          <a:cs typeface="+mn-cs"/>
        </a:defRPr>
      </a:lvl6pPr>
      <a:lvl7pPr marL="2872929" algn="l" defTabSz="957644" rtl="0" eaLnBrk="1" latinLnBrk="0" hangingPunct="1">
        <a:defRPr sz="1900" kern="1200">
          <a:solidFill>
            <a:schemeClr val="tx1"/>
          </a:solidFill>
          <a:latin typeface="+mn-lt"/>
          <a:ea typeface="+mn-ea"/>
          <a:cs typeface="+mn-cs"/>
        </a:defRPr>
      </a:lvl7pPr>
      <a:lvl8pPr marL="3351750" algn="l" defTabSz="957644" rtl="0" eaLnBrk="1" latinLnBrk="0" hangingPunct="1">
        <a:defRPr sz="1900" kern="1200">
          <a:solidFill>
            <a:schemeClr val="tx1"/>
          </a:solidFill>
          <a:latin typeface="+mn-lt"/>
          <a:ea typeface="+mn-ea"/>
          <a:cs typeface="+mn-cs"/>
        </a:defRPr>
      </a:lvl8pPr>
      <a:lvl9pPr marL="3830572" algn="l" defTabSz="95764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8" name="Rectangle 5"/>
          <p:cNvSpPr>
            <a:spLocks noGrp="1"/>
          </p:cNvSpPr>
          <p:nvPr>
            <p:ph type="ctrTitle"/>
          </p:nvPr>
        </p:nvSpPr>
        <p:spPr bwMode="auto">
          <a:xfrm>
            <a:off x="554038" y="2780928"/>
            <a:ext cx="8869362" cy="1872208"/>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50000"/>
              </a:lnSpc>
            </a:pPr>
            <a:r>
              <a:rPr lang="zh-CN" altLang="en-US" sz="4000" dirty="0" smtClean="0">
                <a:solidFill>
                  <a:srgbClr val="000096"/>
                </a:solidFill>
              </a:rPr>
              <a:t>国有企业非招标采购服务规范</a:t>
            </a:r>
            <a:r>
              <a:rPr lang="en-US" altLang="zh-CN" sz="4000" dirty="0" smtClean="0">
                <a:solidFill>
                  <a:srgbClr val="000096"/>
                </a:solidFill>
              </a:rPr>
              <a:t/>
            </a:r>
            <a:br>
              <a:rPr lang="en-US" altLang="zh-CN" sz="4000" dirty="0" smtClean="0">
                <a:solidFill>
                  <a:srgbClr val="000096"/>
                </a:solidFill>
              </a:rPr>
            </a:br>
            <a:r>
              <a:rPr lang="zh-CN" altLang="en-US" sz="4000" dirty="0" smtClean="0">
                <a:solidFill>
                  <a:srgbClr val="000096"/>
                </a:solidFill>
              </a:rPr>
              <a:t>及操作实务</a:t>
            </a:r>
            <a:endParaRPr lang="zh-CN" altLang="en-US" sz="4000" dirty="0">
              <a:solidFill>
                <a:srgbClr val="000096"/>
              </a:solidFill>
            </a:endParaRPr>
          </a:p>
        </p:txBody>
      </p:sp>
      <p:sp>
        <p:nvSpPr>
          <p:cNvPr id="1048829" name="Text Box 10"/>
          <p:cNvSpPr txBox="1">
            <a:spLocks noChangeArrowheads="1"/>
          </p:cNvSpPr>
          <p:nvPr/>
        </p:nvSpPr>
        <p:spPr bwMode="auto">
          <a:xfrm>
            <a:off x="2379663" y="5192713"/>
            <a:ext cx="5146675" cy="419100"/>
          </a:xfrm>
          <a:prstGeom prst="rect">
            <a:avLst/>
          </a:prstGeom>
          <a:noFill/>
          <a:ln w="9525">
            <a:noFill/>
            <a:miter lim="800000"/>
            <a:headEnd/>
            <a:tailEnd/>
          </a:ln>
        </p:spPr>
        <p:txBody>
          <a:bodyPr lIns="95764" tIns="47883" rIns="95764" bIns="47883">
            <a:spAutoFit/>
          </a:bodyPr>
          <a:lstStyle/>
          <a:p>
            <a:pPr algn="ctr" eaLnBrk="1" hangingPunct="1"/>
            <a:r>
              <a:rPr lang="zh-CN" altLang="en-US" sz="2100" dirty="0">
                <a:solidFill>
                  <a:schemeClr val="tx1"/>
                </a:solidFill>
                <a:latin typeface="微软雅黑" pitchFamily="34" charset="-122"/>
                <a:ea typeface="微软雅黑" pitchFamily="34" charset="-122"/>
              </a:rPr>
              <a:t>南方科贸</a:t>
            </a:r>
            <a:r>
              <a:rPr lang="zh-CN" altLang="en-US" sz="2100" dirty="0" smtClean="0">
                <a:solidFill>
                  <a:schemeClr val="tx1"/>
                </a:solidFill>
                <a:latin typeface="微软雅黑" pitchFamily="34" charset="-122"/>
                <a:ea typeface="微软雅黑" pitchFamily="34" charset="-122"/>
              </a:rPr>
              <a:t>公司  招标部</a:t>
            </a:r>
            <a:endParaRPr lang="zh-CN" altLang="en-US" sz="2100" dirty="0">
              <a:solidFill>
                <a:schemeClr val="tx1"/>
              </a:solidFill>
              <a:latin typeface="微软雅黑" pitchFamily="34" charset="-122"/>
              <a:ea typeface="微软雅黑" pitchFamily="34" charset="-122"/>
            </a:endParaRPr>
          </a:p>
        </p:txBody>
      </p:sp>
      <p:sp>
        <p:nvSpPr>
          <p:cNvPr id="1048830" name="Text Box 11"/>
          <p:cNvSpPr txBox="1">
            <a:spLocks noChangeArrowheads="1"/>
          </p:cNvSpPr>
          <p:nvPr/>
        </p:nvSpPr>
        <p:spPr bwMode="auto">
          <a:xfrm>
            <a:off x="2379663" y="5661025"/>
            <a:ext cx="5146675" cy="419100"/>
          </a:xfrm>
          <a:prstGeom prst="rect">
            <a:avLst/>
          </a:prstGeom>
          <a:noFill/>
          <a:ln w="9525">
            <a:noFill/>
            <a:miter lim="800000"/>
            <a:headEnd/>
            <a:tailEnd/>
          </a:ln>
        </p:spPr>
        <p:txBody>
          <a:bodyPr lIns="95764" tIns="47883" rIns="95764" bIns="47883">
            <a:spAutoFit/>
          </a:bodyPr>
          <a:lstStyle/>
          <a:p>
            <a:pPr algn="ctr" eaLnBrk="1" hangingPunct="1"/>
            <a:r>
              <a:rPr lang="en-US" altLang="zh-CN" sz="2100" dirty="0" smtClean="0">
                <a:solidFill>
                  <a:schemeClr val="tx1"/>
                </a:solidFill>
                <a:latin typeface="微软雅黑" pitchFamily="34" charset="-122"/>
                <a:ea typeface="微软雅黑" pitchFamily="34" charset="-122"/>
              </a:rPr>
              <a:t>2023</a:t>
            </a:r>
            <a:r>
              <a:rPr lang="zh-CN" altLang="en-US" sz="2100" dirty="0" smtClean="0">
                <a:solidFill>
                  <a:schemeClr val="tx1"/>
                </a:solidFill>
                <a:latin typeface="微软雅黑" pitchFamily="34" charset="-122"/>
                <a:ea typeface="微软雅黑" pitchFamily="34" charset="-122"/>
              </a:rPr>
              <a:t>年</a:t>
            </a:r>
            <a:r>
              <a:rPr lang="en-US" altLang="zh-CN" sz="2100" dirty="0" smtClean="0">
                <a:solidFill>
                  <a:schemeClr val="tx1"/>
                </a:solidFill>
                <a:latin typeface="微软雅黑" pitchFamily="34" charset="-122"/>
                <a:ea typeface="微软雅黑" pitchFamily="34" charset="-122"/>
              </a:rPr>
              <a:t>6</a:t>
            </a:r>
            <a:r>
              <a:rPr lang="zh-CN" altLang="en-US" sz="2100" dirty="0" smtClean="0">
                <a:solidFill>
                  <a:schemeClr val="tx1"/>
                </a:solidFill>
                <a:latin typeface="微软雅黑" pitchFamily="34" charset="-122"/>
                <a:ea typeface="微软雅黑" pitchFamily="34" charset="-122"/>
              </a:rPr>
              <a:t>月</a:t>
            </a:r>
            <a:endParaRPr lang="zh-CN" altLang="en-US" sz="2100" dirty="0">
              <a:solidFill>
                <a:schemeClr val="tx1"/>
              </a:solidFill>
              <a:latin typeface="微软雅黑" pitchFamily="34" charset="-122"/>
              <a:ea typeface="微软雅黑" pitchFamily="34" charset="-122"/>
            </a:endParaRPr>
          </a:p>
        </p:txBody>
      </p:sp>
      <p:pic>
        <p:nvPicPr>
          <p:cNvPr id="2" name="图片 1"/>
          <p:cNvPicPr>
            <a:picLocks noChangeAspect="1"/>
          </p:cNvPicPr>
          <p:nvPr/>
        </p:nvPicPr>
        <p:blipFill>
          <a:blip r:embed="rId2"/>
          <a:stretch>
            <a:fillRect/>
          </a:stretch>
        </p:blipFill>
        <p:spPr>
          <a:xfrm>
            <a:off x="0" y="0"/>
            <a:ext cx="9906000" cy="10527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8" name="圆角矩形 30"/>
          <p:cNvSpPr/>
          <p:nvPr/>
        </p:nvSpPr>
        <p:spPr>
          <a:xfrm>
            <a:off x="4944616" y="2144750"/>
            <a:ext cx="514350" cy="511175"/>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en-US" altLang="zh-CN" sz="3600" dirty="0">
                <a:solidFill>
                  <a:prstClr val="white"/>
                </a:solidFill>
                <a:ea typeface="Arial Unicode MS" panose="020B0604020202020204" pitchFamily="34" charset="-122"/>
                <a:cs typeface="Arial Unicode MS" panose="020B0604020202020204" pitchFamily="34" charset="-122"/>
              </a:rPr>
              <a:t>2</a:t>
            </a:r>
            <a:endParaRPr lang="zh-CN" altLang="en-US" sz="3600" dirty="0">
              <a:solidFill>
                <a:prstClr val="white"/>
              </a:solidFill>
              <a:ea typeface="Arial Unicode MS" panose="020B0604020202020204" pitchFamily="34" charset="-122"/>
              <a:cs typeface="Arial Unicode MS" panose="020B0604020202020204" pitchFamily="34" charset="-122"/>
            </a:endParaRPr>
          </a:p>
        </p:txBody>
      </p:sp>
      <p:sp>
        <p:nvSpPr>
          <p:cNvPr id="1048859" name="圆角矩形 16"/>
          <p:cNvSpPr/>
          <p:nvPr/>
        </p:nvSpPr>
        <p:spPr>
          <a:xfrm>
            <a:off x="5868608" y="2176537"/>
            <a:ext cx="2617157" cy="511175"/>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zh-CN" altLang="en-US" sz="2000" dirty="0" smtClean="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采购邀请方式</a:t>
            </a:r>
            <a:endParaRPr lang="zh-CN" altLang="en-US" sz="2000"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048860" name="圆角矩形 32"/>
          <p:cNvSpPr/>
          <p:nvPr/>
        </p:nvSpPr>
        <p:spPr>
          <a:xfrm>
            <a:off x="4944616" y="2936756"/>
            <a:ext cx="514350" cy="511175"/>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en-US" altLang="zh-CN" sz="3600" dirty="0">
                <a:solidFill>
                  <a:prstClr val="white"/>
                </a:solidFill>
                <a:ea typeface="Arial Unicode MS" panose="020B0604020202020204" pitchFamily="34" charset="-122"/>
                <a:cs typeface="Arial Unicode MS" panose="020B0604020202020204" pitchFamily="34" charset="-122"/>
              </a:rPr>
              <a:t>3</a:t>
            </a:r>
            <a:endParaRPr lang="zh-CN" altLang="en-US" sz="3600" dirty="0">
              <a:solidFill>
                <a:prstClr val="white"/>
              </a:solidFill>
              <a:ea typeface="Arial Unicode MS" panose="020B0604020202020204" pitchFamily="34" charset="-122"/>
              <a:cs typeface="Arial Unicode MS" panose="020B0604020202020204" pitchFamily="34" charset="-122"/>
            </a:endParaRPr>
          </a:p>
        </p:txBody>
      </p:sp>
      <p:sp>
        <p:nvSpPr>
          <p:cNvPr id="1048861" name="圆角矩形 17"/>
          <p:cNvSpPr/>
          <p:nvPr/>
        </p:nvSpPr>
        <p:spPr>
          <a:xfrm>
            <a:off x="5886067" y="2936755"/>
            <a:ext cx="2599698" cy="511175"/>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zh-CN" altLang="en-US" sz="2000" dirty="0" smtClean="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非招标采购术语</a:t>
            </a:r>
            <a:endParaRPr lang="zh-CN" altLang="en-US" sz="2000"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048862" name="圆角矩形 35"/>
          <p:cNvSpPr/>
          <p:nvPr/>
        </p:nvSpPr>
        <p:spPr>
          <a:xfrm>
            <a:off x="4953000" y="3728762"/>
            <a:ext cx="514350" cy="542146"/>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en-US" altLang="zh-CN" sz="3600" dirty="0">
                <a:solidFill>
                  <a:prstClr val="white"/>
                </a:solidFill>
                <a:ea typeface="Arial Unicode MS" panose="020B0604020202020204" pitchFamily="34" charset="-122"/>
                <a:cs typeface="Arial Unicode MS" panose="020B0604020202020204" pitchFamily="34" charset="-122"/>
              </a:rPr>
              <a:t>4</a:t>
            </a:r>
            <a:endParaRPr lang="zh-CN" altLang="en-US" sz="3600" dirty="0">
              <a:solidFill>
                <a:prstClr val="white"/>
              </a:solidFill>
              <a:ea typeface="Arial Unicode MS" panose="020B0604020202020204" pitchFamily="34" charset="-122"/>
              <a:cs typeface="Arial Unicode MS" panose="020B0604020202020204" pitchFamily="34" charset="-122"/>
            </a:endParaRPr>
          </a:p>
        </p:txBody>
      </p:sp>
      <p:sp>
        <p:nvSpPr>
          <p:cNvPr id="1048863" name="圆角矩形 24"/>
          <p:cNvSpPr/>
          <p:nvPr/>
        </p:nvSpPr>
        <p:spPr>
          <a:xfrm>
            <a:off x="5886067" y="3717459"/>
            <a:ext cx="2599698" cy="527514"/>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zh-CN" altLang="en-US" sz="2000" dirty="0" smtClean="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评审方法</a:t>
            </a:r>
            <a:endParaRPr lang="zh-CN" altLang="en-US" sz="2000"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pic>
        <p:nvPicPr>
          <p:cNvPr id="2" name="图片 1"/>
          <p:cNvPicPr>
            <a:picLocks noChangeAspect="1"/>
          </p:cNvPicPr>
          <p:nvPr/>
        </p:nvPicPr>
        <p:blipFill>
          <a:blip r:embed="rId2"/>
          <a:stretch>
            <a:fillRect/>
          </a:stretch>
        </p:blipFill>
        <p:spPr>
          <a:xfrm>
            <a:off x="0" y="-16122"/>
            <a:ext cx="9906000" cy="1037378"/>
          </a:xfrm>
          <a:prstGeom prst="rect">
            <a:avLst/>
          </a:prstGeom>
        </p:spPr>
      </p:pic>
      <p:sp>
        <p:nvSpPr>
          <p:cNvPr id="30" name="文本框 29"/>
          <p:cNvSpPr txBox="1"/>
          <p:nvPr/>
        </p:nvSpPr>
        <p:spPr>
          <a:xfrm>
            <a:off x="3797454" y="1628800"/>
            <a:ext cx="861774" cy="4176463"/>
          </a:xfrm>
          <a:prstGeom prst="rect">
            <a:avLst/>
          </a:prstGeom>
          <a:noFill/>
        </p:spPr>
        <p:txBody>
          <a:bodyPr vert="eaVert" wrap="square" rtlCol="0">
            <a:spAutoFit/>
          </a:bodyPr>
          <a:lstStyle/>
          <a:p>
            <a:pPr defTabSz="457200"/>
            <a:r>
              <a:rPr lang="zh-CN" altLang="en-US" sz="4400" b="1" spc="75" dirty="0">
                <a:solidFill>
                  <a:srgbClr val="002060"/>
                </a:solidFill>
                <a:latin typeface="+mn-ea"/>
                <a:ea typeface="+mn-ea"/>
                <a:cs typeface="经典繁毛楷" panose="02010609000101010101" pitchFamily="49" charset="-122"/>
              </a:rPr>
              <a:t>主 </a:t>
            </a:r>
            <a:r>
              <a:rPr lang="zh-CN" altLang="en-US" sz="4400" b="1" spc="75" dirty="0" smtClean="0">
                <a:solidFill>
                  <a:srgbClr val="002060"/>
                </a:solidFill>
                <a:latin typeface="+mn-ea"/>
                <a:ea typeface="+mn-ea"/>
                <a:cs typeface="经典繁毛楷" panose="02010609000101010101" pitchFamily="49" charset="-122"/>
              </a:rPr>
              <a:t> 要  内  容</a:t>
            </a:r>
            <a:endParaRPr lang="zh-CN" altLang="en-US" sz="4400" b="1" spc="75" dirty="0">
              <a:solidFill>
                <a:srgbClr val="002060"/>
              </a:solidFill>
              <a:latin typeface="+mn-ea"/>
              <a:ea typeface="+mn-ea"/>
              <a:cs typeface="经典繁毛楷" panose="02010609000101010101" pitchFamily="49" charset="-122"/>
            </a:endParaRPr>
          </a:p>
        </p:txBody>
      </p:sp>
      <p:sp>
        <p:nvSpPr>
          <p:cNvPr id="32" name="圆角矩形 30"/>
          <p:cNvSpPr/>
          <p:nvPr/>
        </p:nvSpPr>
        <p:spPr>
          <a:xfrm>
            <a:off x="4944616" y="1328355"/>
            <a:ext cx="514350" cy="511175"/>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en-US" altLang="zh-CN" sz="3600" dirty="0">
                <a:solidFill>
                  <a:prstClr val="white"/>
                </a:solidFill>
                <a:ea typeface="Arial Unicode MS" panose="020B0604020202020204" pitchFamily="34" charset="-122"/>
                <a:cs typeface="Arial Unicode MS" panose="020B0604020202020204" pitchFamily="34" charset="-122"/>
              </a:rPr>
              <a:t>1</a:t>
            </a:r>
            <a:endParaRPr lang="zh-CN" altLang="en-US" sz="3600" dirty="0">
              <a:solidFill>
                <a:prstClr val="white"/>
              </a:solidFill>
              <a:ea typeface="Arial Unicode MS" panose="020B0604020202020204" pitchFamily="34" charset="-122"/>
              <a:cs typeface="Arial Unicode MS" panose="020B0604020202020204" pitchFamily="34" charset="-122"/>
            </a:endParaRPr>
          </a:p>
        </p:txBody>
      </p:sp>
      <p:sp>
        <p:nvSpPr>
          <p:cNvPr id="33" name="圆角矩形 16"/>
          <p:cNvSpPr/>
          <p:nvPr/>
        </p:nvSpPr>
        <p:spPr>
          <a:xfrm>
            <a:off x="5878094" y="1324512"/>
            <a:ext cx="2577211" cy="511175"/>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zh-CN" altLang="en-US" sz="2000" dirty="0" smtClean="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非招标采购方式</a:t>
            </a:r>
            <a:endParaRPr lang="zh-CN" altLang="en-US" sz="2000"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 name="标题 2"/>
          <p:cNvSpPr>
            <a:spLocks noGrp="1"/>
          </p:cNvSpPr>
          <p:nvPr>
            <p:ph type="title"/>
          </p:nvPr>
        </p:nvSpPr>
        <p:spPr/>
        <p:txBody>
          <a:bodyPr/>
          <a:lstStyle/>
          <a:p>
            <a:endParaRPr lang="zh-CN" altLang="en-US" dirty="0"/>
          </a:p>
        </p:txBody>
      </p:sp>
      <p:sp>
        <p:nvSpPr>
          <p:cNvPr id="16" name="圆角矩形 16"/>
          <p:cNvSpPr/>
          <p:nvPr/>
        </p:nvSpPr>
        <p:spPr>
          <a:xfrm>
            <a:off x="5904362" y="4516442"/>
            <a:ext cx="2617157" cy="569972"/>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zh-CN" altLang="en-US" sz="2000" dirty="0" smtClean="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操作实务</a:t>
            </a:r>
            <a:endParaRPr lang="zh-CN" altLang="en-US" sz="2000"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5" name="圆角矩形 35"/>
          <p:cNvSpPr/>
          <p:nvPr/>
        </p:nvSpPr>
        <p:spPr>
          <a:xfrm>
            <a:off x="4954141" y="5367453"/>
            <a:ext cx="514350" cy="517417"/>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en-US" altLang="zh-CN" sz="3600" dirty="0" smtClean="0">
                <a:solidFill>
                  <a:prstClr val="white"/>
                </a:solidFill>
                <a:ea typeface="Arial Unicode MS" panose="020B0604020202020204" pitchFamily="34" charset="-122"/>
                <a:cs typeface="Arial Unicode MS" panose="020B0604020202020204" pitchFamily="34" charset="-122"/>
              </a:rPr>
              <a:t>6</a:t>
            </a:r>
            <a:endParaRPr lang="zh-CN" altLang="en-US" sz="3600" dirty="0">
              <a:solidFill>
                <a:prstClr val="white"/>
              </a:solidFill>
              <a:ea typeface="Arial Unicode MS" panose="020B0604020202020204" pitchFamily="34" charset="-122"/>
              <a:cs typeface="Arial Unicode MS" panose="020B0604020202020204" pitchFamily="34" charset="-122"/>
            </a:endParaRPr>
          </a:p>
        </p:txBody>
      </p:sp>
      <p:sp>
        <p:nvSpPr>
          <p:cNvPr id="18" name="圆角矩形 16"/>
          <p:cNvSpPr/>
          <p:nvPr/>
        </p:nvSpPr>
        <p:spPr>
          <a:xfrm>
            <a:off x="5868607" y="5341175"/>
            <a:ext cx="2617157" cy="569972"/>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zh-CN" altLang="en-US" sz="2000" dirty="0" smtClean="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注意事项</a:t>
            </a:r>
            <a:endParaRPr lang="zh-CN" altLang="en-US" sz="2000"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9" name="圆角矩形 35"/>
          <p:cNvSpPr/>
          <p:nvPr/>
        </p:nvSpPr>
        <p:spPr>
          <a:xfrm>
            <a:off x="4944616" y="4551739"/>
            <a:ext cx="514350" cy="517417"/>
          </a:xfrm>
          <a:prstGeom prst="roundRect">
            <a:avLst/>
          </a:prstGeom>
          <a:solidFill>
            <a:srgbClr val="0058B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627" eaLnBrk="1" fontAlgn="auto" hangingPunct="1">
              <a:spcBef>
                <a:spcPts val="0"/>
              </a:spcBef>
              <a:spcAft>
                <a:spcPts val="0"/>
              </a:spcAft>
            </a:pPr>
            <a:r>
              <a:rPr lang="en-US" altLang="zh-CN" sz="3600" dirty="0" smtClean="0">
                <a:solidFill>
                  <a:prstClr val="white"/>
                </a:solidFill>
                <a:ea typeface="Arial Unicode MS" panose="020B0604020202020204" pitchFamily="34" charset="-122"/>
                <a:cs typeface="Arial Unicode MS" panose="020B0604020202020204" pitchFamily="34" charset="-122"/>
              </a:rPr>
              <a:t>5</a:t>
            </a:r>
            <a:endParaRPr lang="zh-CN" altLang="en-US" sz="3600" dirty="0">
              <a:solidFill>
                <a:prstClr val="white"/>
              </a:solidFill>
              <a:ea typeface="Arial Unicode MS" panose="020B0604020202020204" pitchFamily="34" charset="-122"/>
              <a:cs typeface="Arial Unicode MS" panose="020B0604020202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464896" y="1004355"/>
            <a:ext cx="891540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a:t>一</a:t>
            </a:r>
            <a:r>
              <a:rPr lang="zh-CN" altLang="en-US" dirty="0" smtClean="0"/>
              <a:t>、</a:t>
            </a:r>
            <a:r>
              <a:rPr lang="zh-CN" altLang="en-US" dirty="0"/>
              <a:t>非招标采购</a:t>
            </a:r>
            <a:r>
              <a:rPr lang="zh-CN" altLang="en-US" dirty="0" smtClean="0"/>
              <a:t>方式</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a:t>
            </a:fld>
            <a:endParaRPr lang="en-US" altLang="zh-CN" dirty="0"/>
          </a:p>
        </p:txBody>
      </p:sp>
      <p:sp>
        <p:nvSpPr>
          <p:cNvPr id="1049713" name="TextBox 2"/>
          <p:cNvSpPr txBox="1">
            <a:spLocks noChangeArrowheads="1"/>
          </p:cNvSpPr>
          <p:nvPr/>
        </p:nvSpPr>
        <p:spPr bwMode="auto">
          <a:xfrm>
            <a:off x="495300" y="560388"/>
            <a:ext cx="3677610"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1</a:t>
            </a:r>
            <a:r>
              <a:rPr lang="zh-CN" altLang="en-US" sz="2000" b="1" dirty="0">
                <a:solidFill>
                  <a:schemeClr val="bg1"/>
                </a:solidFill>
                <a:latin typeface="微软雅黑" pitchFamily="34" charset="-122"/>
                <a:ea typeface="微软雅黑" pitchFamily="34" charset="-122"/>
              </a:rPr>
              <a:t>、非招标采购的几种常用方式</a:t>
            </a:r>
          </a:p>
        </p:txBody>
      </p:sp>
      <p:sp>
        <p:nvSpPr>
          <p:cNvPr id="1049719" name="TextBox 15"/>
          <p:cNvSpPr txBox="1"/>
          <p:nvPr/>
        </p:nvSpPr>
        <p:spPr>
          <a:xfrm flipH="1">
            <a:off x="464896" y="1512729"/>
            <a:ext cx="9066212" cy="3644463"/>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r>
              <a:rPr lang="zh-CN" altLang="en-US" sz="2000" b="0" dirty="0">
                <a:latin typeface="+mn-ea"/>
                <a:ea typeface="+mn-ea"/>
              </a:rPr>
              <a:t>一</a:t>
            </a:r>
            <a:r>
              <a:rPr lang="zh-CN" altLang="en-US" sz="2000" b="0" dirty="0" smtClean="0">
                <a:latin typeface="+mn-ea"/>
                <a:ea typeface="+mn-ea"/>
              </a:rPr>
              <a:t>、主要采购方式：</a:t>
            </a:r>
            <a:endParaRPr lang="en-US" altLang="zh-CN" sz="2000" b="0" dirty="0" smtClean="0">
              <a:latin typeface="+mn-ea"/>
              <a:ea typeface="+mn-ea"/>
            </a:endParaRPr>
          </a:p>
          <a:p>
            <a:pPr indent="395288" algn="just">
              <a:spcBef>
                <a:spcPts val="900"/>
              </a:spcBef>
              <a:buClr>
                <a:srgbClr val="FF0000"/>
              </a:buClr>
            </a:pPr>
            <a:r>
              <a:rPr lang="en-US" altLang="zh-CN" sz="2000" b="0" dirty="0" smtClean="0">
                <a:latin typeface="+mn-ea"/>
                <a:ea typeface="+mn-ea"/>
              </a:rPr>
              <a:t>1</a:t>
            </a:r>
            <a:r>
              <a:rPr lang="zh-CN" altLang="en-US" sz="2000" b="0" dirty="0">
                <a:latin typeface="+mn-ea"/>
                <a:ea typeface="+mn-ea"/>
              </a:rPr>
              <a:t>）谈判</a:t>
            </a:r>
            <a:r>
              <a:rPr lang="zh-CN" altLang="en-US" sz="2000" b="0" dirty="0" smtClean="0">
                <a:latin typeface="+mn-ea"/>
                <a:ea typeface="+mn-ea"/>
              </a:rPr>
              <a:t>采购；</a:t>
            </a:r>
            <a:endParaRPr lang="en-US" altLang="zh-CN" sz="2000" b="0" dirty="0" smtClean="0">
              <a:latin typeface="+mn-ea"/>
              <a:ea typeface="+mn-ea"/>
            </a:endParaRPr>
          </a:p>
          <a:p>
            <a:pPr indent="395288" algn="just">
              <a:spcBef>
                <a:spcPts val="900"/>
              </a:spcBef>
              <a:buClr>
                <a:srgbClr val="FF0000"/>
              </a:buClr>
            </a:pPr>
            <a:r>
              <a:rPr lang="en-US" altLang="zh-CN" sz="2000" b="0" dirty="0" smtClean="0">
                <a:latin typeface="+mn-ea"/>
                <a:ea typeface="+mn-ea"/>
              </a:rPr>
              <a:t>2</a:t>
            </a:r>
            <a:r>
              <a:rPr lang="zh-CN" altLang="en-US" sz="2000" b="0" dirty="0">
                <a:latin typeface="+mn-ea"/>
                <a:ea typeface="+mn-ea"/>
              </a:rPr>
              <a:t>）询比</a:t>
            </a:r>
            <a:r>
              <a:rPr lang="zh-CN" altLang="en-US" sz="2000" b="0" dirty="0" smtClean="0">
                <a:latin typeface="+mn-ea"/>
                <a:ea typeface="+mn-ea"/>
              </a:rPr>
              <a:t>采购；</a:t>
            </a:r>
            <a:endParaRPr lang="en-US" altLang="zh-CN" sz="2000" b="0" dirty="0" smtClean="0">
              <a:latin typeface="+mn-ea"/>
              <a:ea typeface="+mn-ea"/>
            </a:endParaRPr>
          </a:p>
          <a:p>
            <a:pPr indent="395288" algn="just">
              <a:spcBef>
                <a:spcPts val="900"/>
              </a:spcBef>
              <a:buClr>
                <a:srgbClr val="FF0000"/>
              </a:buClr>
            </a:pPr>
            <a:r>
              <a:rPr lang="en-US" altLang="zh-CN" sz="2000" b="0" dirty="0" smtClean="0">
                <a:latin typeface="+mn-ea"/>
                <a:ea typeface="+mn-ea"/>
              </a:rPr>
              <a:t>3</a:t>
            </a:r>
            <a:r>
              <a:rPr lang="zh-CN" altLang="en-US" sz="2000" b="0" dirty="0">
                <a:latin typeface="+mn-ea"/>
                <a:ea typeface="+mn-ea"/>
              </a:rPr>
              <a:t>）竞价</a:t>
            </a:r>
            <a:r>
              <a:rPr lang="zh-CN" altLang="en-US" sz="2000" b="0" dirty="0" smtClean="0">
                <a:latin typeface="+mn-ea"/>
                <a:ea typeface="+mn-ea"/>
              </a:rPr>
              <a:t>采购；</a:t>
            </a:r>
            <a:endParaRPr lang="en-US" altLang="zh-CN" sz="2000" b="0" dirty="0" smtClean="0">
              <a:latin typeface="+mn-ea"/>
              <a:ea typeface="+mn-ea"/>
            </a:endParaRPr>
          </a:p>
          <a:p>
            <a:pPr indent="395288" algn="just">
              <a:spcBef>
                <a:spcPts val="900"/>
              </a:spcBef>
              <a:buClr>
                <a:srgbClr val="FF0000"/>
              </a:buClr>
            </a:pPr>
            <a:r>
              <a:rPr lang="en-US" altLang="zh-CN" sz="2000" b="0" dirty="0" smtClean="0">
                <a:latin typeface="+mn-ea"/>
                <a:ea typeface="+mn-ea"/>
              </a:rPr>
              <a:t>4</a:t>
            </a:r>
            <a:r>
              <a:rPr lang="zh-CN" altLang="en-US" sz="2000" b="0" dirty="0">
                <a:latin typeface="+mn-ea"/>
                <a:ea typeface="+mn-ea"/>
              </a:rPr>
              <a:t>）直接采购（单一来源采购</a:t>
            </a:r>
            <a:r>
              <a:rPr lang="zh-CN" altLang="en-US" sz="2000" b="0" dirty="0" smtClean="0">
                <a:latin typeface="+mn-ea"/>
                <a:ea typeface="+mn-ea"/>
              </a:rPr>
              <a:t>）。</a:t>
            </a:r>
            <a:endParaRPr lang="en-US" altLang="zh-CN" sz="2000" b="0" dirty="0" smtClean="0">
              <a:latin typeface="+mn-ea"/>
              <a:ea typeface="+mn-ea"/>
            </a:endParaRPr>
          </a:p>
          <a:p>
            <a:pPr indent="395288" algn="just">
              <a:spcBef>
                <a:spcPts val="900"/>
              </a:spcBef>
              <a:buClr>
                <a:srgbClr val="FF0000"/>
              </a:buClr>
            </a:pPr>
            <a:r>
              <a:rPr lang="zh-CN" altLang="en-US" sz="2000" b="0" dirty="0" smtClean="0">
                <a:solidFill>
                  <a:schemeClr val="dk1"/>
                </a:solidFill>
                <a:latin typeface="+mn-ea"/>
                <a:ea typeface="+mn-ea"/>
                <a:sym typeface="Arial" charset="0"/>
              </a:rPr>
              <a:t>二、遵循原则：</a:t>
            </a:r>
            <a:r>
              <a:rPr lang="en-US" altLang="zh-CN" sz="2000" b="0" dirty="0" err="1" smtClean="0">
                <a:latin typeface="+mn-ea"/>
                <a:ea typeface="+mn-ea"/>
              </a:rPr>
              <a:t>物有所值</a:t>
            </a:r>
            <a:r>
              <a:rPr lang="en-US" altLang="zh-CN" sz="2000" b="0" dirty="0" err="1">
                <a:latin typeface="+mn-ea"/>
                <a:ea typeface="+mn-ea"/>
              </a:rPr>
              <a:t>、公平高效、</a:t>
            </a:r>
            <a:r>
              <a:rPr lang="en-US" altLang="zh-CN" sz="2000" b="0" dirty="0" err="1" smtClean="0">
                <a:latin typeface="+mn-ea"/>
                <a:ea typeface="+mn-ea"/>
              </a:rPr>
              <a:t>透明规范</a:t>
            </a:r>
            <a:r>
              <a:rPr lang="zh-CN" altLang="en-US" sz="2000" b="0" dirty="0" smtClean="0">
                <a:latin typeface="+mn-ea"/>
                <a:ea typeface="+mn-ea"/>
              </a:rPr>
              <a:t>、</a:t>
            </a:r>
            <a:r>
              <a:rPr lang="en-US" altLang="zh-CN" sz="2000" b="0" dirty="0" err="1" smtClean="0">
                <a:latin typeface="+mn-ea"/>
                <a:ea typeface="+mn-ea"/>
              </a:rPr>
              <a:t>诚实信用</a:t>
            </a:r>
            <a:r>
              <a:rPr lang="en-US" altLang="zh-CN" sz="2000" b="0" dirty="0" smtClean="0">
                <a:latin typeface="+mn-ea"/>
                <a:ea typeface="+mn-ea"/>
              </a:rPr>
              <a:t>。</a:t>
            </a:r>
            <a:endParaRPr lang="en-US" altLang="zh-CN" sz="2000" b="0" dirty="0">
              <a:latin typeface="+mn-ea"/>
              <a:ea typeface="+mn-ea"/>
              <a:sym typeface="Arial" charset="0"/>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360603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4" y="1004355"/>
            <a:ext cx="8531752"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a:t>一</a:t>
            </a:r>
            <a:r>
              <a:rPr lang="zh-CN" altLang="en-US" dirty="0" smtClean="0"/>
              <a:t>、</a:t>
            </a:r>
            <a:r>
              <a:rPr lang="zh-CN" altLang="en-US" dirty="0"/>
              <a:t>非招标采购</a:t>
            </a:r>
            <a:r>
              <a:rPr lang="zh-CN" altLang="en-US" dirty="0" smtClean="0"/>
              <a:t>方式</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4</a:t>
            </a:fld>
            <a:endParaRPr lang="en-US" altLang="zh-CN" dirty="0"/>
          </a:p>
        </p:txBody>
      </p:sp>
      <p:sp>
        <p:nvSpPr>
          <p:cNvPr id="1049713" name="TextBox 2"/>
          <p:cNvSpPr txBox="1">
            <a:spLocks noChangeArrowheads="1"/>
          </p:cNvSpPr>
          <p:nvPr/>
        </p:nvSpPr>
        <p:spPr bwMode="auto">
          <a:xfrm>
            <a:off x="495300" y="560388"/>
            <a:ext cx="3677610"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1</a:t>
            </a:r>
            <a:r>
              <a:rPr lang="zh-CN" altLang="en-US" sz="2000" b="1" dirty="0">
                <a:solidFill>
                  <a:schemeClr val="bg1"/>
                </a:solidFill>
                <a:latin typeface="微软雅黑" pitchFamily="34" charset="-122"/>
                <a:ea typeface="微软雅黑" pitchFamily="34" charset="-122"/>
              </a:rPr>
              <a:t>、非招标采购的几种常用方式</a:t>
            </a:r>
          </a:p>
        </p:txBody>
      </p:sp>
      <p:sp>
        <p:nvSpPr>
          <p:cNvPr id="1049719" name="TextBox 15"/>
          <p:cNvSpPr txBox="1"/>
          <p:nvPr/>
        </p:nvSpPr>
        <p:spPr>
          <a:xfrm flipH="1">
            <a:off x="776536" y="1512729"/>
            <a:ext cx="8280920" cy="4076511"/>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r>
              <a:rPr lang="en-US" altLang="zh-CN" sz="2000" b="0" dirty="0" smtClean="0">
                <a:latin typeface="+mn-ea"/>
                <a:ea typeface="+mn-ea"/>
              </a:rPr>
              <a:t>1</a:t>
            </a:r>
            <a:r>
              <a:rPr lang="zh-CN" altLang="en-US" sz="2000" b="0" dirty="0" smtClean="0">
                <a:latin typeface="+mn-ea"/>
                <a:ea typeface="+mn-ea"/>
              </a:rPr>
              <a:t>、谈判采购：</a:t>
            </a:r>
            <a:r>
              <a:rPr lang="zh-CN" altLang="en-US" sz="2000" b="0" dirty="0">
                <a:latin typeface="+mn-ea"/>
                <a:ea typeface="+mn-ea"/>
                <a:sym typeface="微软雅黑" pitchFamily="34" charset="-122"/>
              </a:rPr>
              <a:t>采购人组建的谈判小组与响应采购的供应商依次分别进行一轮或多轮谈判并对其提交的响应文件进行评审，采购人根据谈判小组最终谈判结果及其评审结论，确定成交供应商的采购方式</a:t>
            </a:r>
            <a:r>
              <a:rPr lang="zh-CN" altLang="en-US" sz="2000" b="0" dirty="0" smtClean="0">
                <a:latin typeface="+mn-ea"/>
                <a:ea typeface="+mn-ea"/>
                <a:sym typeface="微软雅黑" pitchFamily="34" charset="-122"/>
              </a:rPr>
              <a:t>。</a:t>
            </a:r>
            <a:endParaRPr lang="en-US" altLang="zh-CN" sz="2000" b="0" dirty="0" smtClean="0">
              <a:latin typeface="+mn-ea"/>
              <a:ea typeface="+mn-ea"/>
              <a:sym typeface="微软雅黑" pitchFamily="34" charset="-122"/>
            </a:endParaRPr>
          </a:p>
          <a:p>
            <a:pPr indent="395288" algn="just">
              <a:spcBef>
                <a:spcPts val="900"/>
              </a:spcBef>
              <a:buClr>
                <a:srgbClr val="FF0000"/>
              </a:buClr>
            </a:pPr>
            <a:endParaRPr lang="en-US" altLang="zh-CN" sz="2000" b="0" dirty="0" smtClean="0">
              <a:latin typeface="+mn-ea"/>
              <a:ea typeface="+mn-ea"/>
              <a:sym typeface="微软雅黑" pitchFamily="34" charset="-122"/>
            </a:endParaRPr>
          </a:p>
          <a:p>
            <a:pPr lvl="0" algn="just">
              <a:spcAft>
                <a:spcPts val="600"/>
              </a:spcAft>
              <a:buClr>
                <a:srgbClr val="010096"/>
              </a:buClr>
            </a:pPr>
            <a:r>
              <a:rPr lang="zh-CN" altLang="en-US" sz="2000" b="0" dirty="0">
                <a:latin typeface="+mn-ea"/>
                <a:ea typeface="+mn-ea"/>
                <a:sym typeface="微软雅黑" pitchFamily="34" charset="-122"/>
              </a:rPr>
              <a:t>谈判采购通常适用于以下情形：</a:t>
            </a:r>
          </a:p>
          <a:p>
            <a:pPr lvl="0" algn="just">
              <a:spcAft>
                <a:spcPts val="600"/>
              </a:spcAft>
              <a:buClr>
                <a:srgbClr val="010096"/>
              </a:buClr>
            </a:pPr>
            <a:r>
              <a:rPr lang="en-US" altLang="zh-CN" sz="2000" b="0" dirty="0">
                <a:latin typeface="+mn-ea"/>
                <a:ea typeface="+mn-ea"/>
                <a:sym typeface="微软雅黑" pitchFamily="34" charset="-122"/>
              </a:rPr>
              <a:t>(1)</a:t>
            </a:r>
            <a:r>
              <a:rPr lang="zh-CN" altLang="en-US" sz="2000" b="0" dirty="0">
                <a:latin typeface="+mn-ea"/>
                <a:ea typeface="+mn-ea"/>
                <a:sym typeface="微软雅黑" pitchFamily="34" charset="-122"/>
              </a:rPr>
              <a:t>采购人不能准确地提出采购项目需求及其技术要求，需要与供应商谈判后研究确定的；</a:t>
            </a:r>
          </a:p>
          <a:p>
            <a:pPr lvl="0" algn="just">
              <a:spcAft>
                <a:spcPts val="600"/>
              </a:spcAft>
              <a:buClr>
                <a:srgbClr val="010096"/>
              </a:buClr>
            </a:pPr>
            <a:r>
              <a:rPr lang="en-US" altLang="zh-CN" sz="2000" b="0" dirty="0">
                <a:latin typeface="+mn-ea"/>
                <a:ea typeface="+mn-ea"/>
                <a:sym typeface="微软雅黑" pitchFamily="34" charset="-122"/>
              </a:rPr>
              <a:t>(2)</a:t>
            </a:r>
            <a:r>
              <a:rPr lang="zh-CN" altLang="en-US" sz="2000" b="0" dirty="0">
                <a:latin typeface="+mn-ea"/>
                <a:ea typeface="+mn-ea"/>
                <a:sym typeface="微软雅黑" pitchFamily="34" charset="-122"/>
              </a:rPr>
              <a:t>采购需求明确，但有多种实施方案可供选择，采购人需要与供应商谈判从而优化、确定实施方案的；</a:t>
            </a:r>
            <a:endParaRPr lang="en-US" altLang="zh-CN" sz="2000" b="0" dirty="0">
              <a:latin typeface="+mn-ea"/>
              <a:ea typeface="+mn-ea"/>
              <a:sym typeface="微软雅黑" pitchFamily="34" charset="-122"/>
            </a:endParaRPr>
          </a:p>
          <a:p>
            <a:pPr algn="just">
              <a:spcAft>
                <a:spcPts val="600"/>
              </a:spcAft>
              <a:buClr>
                <a:srgbClr val="010096"/>
              </a:buClr>
            </a:pPr>
            <a:r>
              <a:rPr lang="en-US" altLang="zh-CN" sz="2000" b="0" dirty="0">
                <a:latin typeface="+mn-ea"/>
                <a:ea typeface="+mn-ea"/>
                <a:sym typeface="微软雅黑" pitchFamily="34" charset="-122"/>
              </a:rPr>
              <a:t>(3)</a:t>
            </a:r>
            <a:r>
              <a:rPr lang="zh-CN" altLang="en-US" sz="2000" b="0" dirty="0">
                <a:latin typeface="+mn-ea"/>
                <a:ea typeface="+mn-ea"/>
                <a:sym typeface="微软雅黑" pitchFamily="34" charset="-122"/>
              </a:rPr>
              <a:t>采购项目市场竞争不充分，已知潜在供应商比较少，或已通过公告邀请方式验证有效响应的供应商不足三家的。</a:t>
            </a:r>
            <a:endParaRPr lang="en-US" altLang="zh-CN" sz="2000" b="0" dirty="0">
              <a:latin typeface="+mn-ea"/>
              <a:ea typeface="+mn-ea"/>
              <a:sym typeface="微软雅黑" pitchFamily="34" charset="-122"/>
            </a:endParaRPr>
          </a:p>
          <a:p>
            <a:pPr indent="395288" algn="just">
              <a:spcBef>
                <a:spcPts val="900"/>
              </a:spcBef>
              <a:buClr>
                <a:srgbClr val="FF0000"/>
              </a:buClr>
            </a:pPr>
            <a:endParaRPr lang="zh-CN" altLang="en-US" sz="2000" b="0" dirty="0">
              <a:latin typeface="+mn-ea"/>
              <a:ea typeface="+mn-ea"/>
              <a:sym typeface="微软雅黑" pitchFamily="34" charset="-122"/>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021422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920552" y="1004355"/>
            <a:ext cx="8459744"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一、非招标采购方式</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5</a:t>
            </a:fld>
            <a:endParaRPr lang="en-US" altLang="zh-CN" dirty="0"/>
          </a:p>
        </p:txBody>
      </p:sp>
      <p:sp>
        <p:nvSpPr>
          <p:cNvPr id="1049713" name="TextBox 2"/>
          <p:cNvSpPr txBox="1">
            <a:spLocks noChangeArrowheads="1"/>
          </p:cNvSpPr>
          <p:nvPr/>
        </p:nvSpPr>
        <p:spPr bwMode="auto">
          <a:xfrm>
            <a:off x="495300" y="560388"/>
            <a:ext cx="3677610"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1</a:t>
            </a:r>
            <a:r>
              <a:rPr lang="zh-CN" altLang="en-US" sz="2000" b="1" dirty="0">
                <a:solidFill>
                  <a:schemeClr val="bg1"/>
                </a:solidFill>
                <a:latin typeface="微软雅黑" pitchFamily="34" charset="-122"/>
                <a:ea typeface="微软雅黑" pitchFamily="34" charset="-122"/>
              </a:rPr>
              <a:t>、非招标采购的几种常用方式</a:t>
            </a:r>
          </a:p>
        </p:txBody>
      </p:sp>
      <p:sp>
        <p:nvSpPr>
          <p:cNvPr id="1049719" name="TextBox 15"/>
          <p:cNvSpPr txBox="1"/>
          <p:nvPr/>
        </p:nvSpPr>
        <p:spPr>
          <a:xfrm flipH="1">
            <a:off x="920552" y="1512729"/>
            <a:ext cx="8136904" cy="3572455"/>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en-US" altLang="zh-CN" sz="2000" b="0" dirty="0" smtClean="0">
                <a:latin typeface="+mn-ea"/>
                <a:ea typeface="+mn-ea"/>
              </a:rPr>
              <a:t>2</a:t>
            </a:r>
            <a:r>
              <a:rPr lang="zh-CN" altLang="en-US" sz="2000" b="0" dirty="0" smtClean="0">
                <a:latin typeface="+mn-ea"/>
                <a:ea typeface="+mn-ea"/>
              </a:rPr>
              <a:t>、询比采购：采购</a:t>
            </a:r>
            <a:r>
              <a:rPr lang="zh-CN" altLang="en-US" sz="2000" b="0" dirty="0">
                <a:latin typeface="+mn-ea"/>
                <a:ea typeface="+mn-ea"/>
              </a:rPr>
              <a:t>人组建的评审小组对响应采购的供应商按照采购文件规定的规则和时间一次递交的响应文件进行评审，采购人根据评审小组的评审结果，确定成交供应商的采购方式</a:t>
            </a:r>
            <a:r>
              <a:rPr lang="zh-CN" altLang="en-US" sz="2000" b="0" dirty="0" smtClean="0">
                <a:latin typeface="+mn-ea"/>
                <a:ea typeface="+mn-ea"/>
              </a:rPr>
              <a:t>。</a:t>
            </a:r>
            <a:endParaRPr lang="en-US" altLang="zh-CN" sz="2000" b="0" dirty="0" smtClean="0">
              <a:latin typeface="+mn-ea"/>
              <a:ea typeface="+mn-ea"/>
            </a:endParaRPr>
          </a:p>
          <a:p>
            <a:endParaRPr lang="zh-CN" altLang="en-US" sz="2000" b="0" dirty="0">
              <a:latin typeface="+mn-ea"/>
              <a:ea typeface="+mn-ea"/>
            </a:endParaRPr>
          </a:p>
          <a:p>
            <a:r>
              <a:rPr lang="zh-CN" altLang="en-US" sz="2000" b="0" dirty="0">
                <a:latin typeface="+mn-ea"/>
                <a:ea typeface="+mn-ea"/>
              </a:rPr>
              <a:t>询比采购通常适用于采购人可准确提出采购项目需求和技术要求、市场竞争比较充分的采购项目</a:t>
            </a:r>
            <a:r>
              <a:rPr lang="zh-CN" altLang="en-US" sz="2000" b="0" dirty="0" smtClean="0">
                <a:latin typeface="+mn-ea"/>
                <a:ea typeface="+mn-ea"/>
              </a:rPr>
              <a:t>。</a:t>
            </a: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650543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920552" y="1004355"/>
            <a:ext cx="8459744"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一、非招标采购方式</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6</a:t>
            </a:fld>
            <a:endParaRPr lang="en-US" altLang="zh-CN" dirty="0"/>
          </a:p>
        </p:txBody>
      </p:sp>
      <p:sp>
        <p:nvSpPr>
          <p:cNvPr id="1049713" name="TextBox 2"/>
          <p:cNvSpPr txBox="1">
            <a:spLocks noChangeArrowheads="1"/>
          </p:cNvSpPr>
          <p:nvPr/>
        </p:nvSpPr>
        <p:spPr bwMode="auto">
          <a:xfrm>
            <a:off x="495300" y="560388"/>
            <a:ext cx="3677610"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1</a:t>
            </a:r>
            <a:r>
              <a:rPr lang="zh-CN" altLang="en-US" sz="2000" b="1" dirty="0">
                <a:solidFill>
                  <a:schemeClr val="bg1"/>
                </a:solidFill>
                <a:latin typeface="微软雅黑" pitchFamily="34" charset="-122"/>
                <a:ea typeface="微软雅黑" pitchFamily="34" charset="-122"/>
              </a:rPr>
              <a:t>、非招标采购的几种常用方式</a:t>
            </a:r>
          </a:p>
        </p:txBody>
      </p:sp>
      <p:sp>
        <p:nvSpPr>
          <p:cNvPr id="1049719" name="TextBox 15"/>
          <p:cNvSpPr txBox="1"/>
          <p:nvPr/>
        </p:nvSpPr>
        <p:spPr>
          <a:xfrm flipH="1">
            <a:off x="920552" y="1512729"/>
            <a:ext cx="7776864" cy="3644463"/>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r>
              <a:rPr lang="en-US" altLang="zh-CN" sz="2000" b="0" dirty="0" smtClean="0">
                <a:latin typeface="+mn-ea"/>
                <a:ea typeface="+mn-ea"/>
              </a:rPr>
              <a:t>3</a:t>
            </a:r>
            <a:r>
              <a:rPr lang="zh-CN" altLang="en-US" sz="2000" b="0" dirty="0" smtClean="0">
                <a:latin typeface="+mn-ea"/>
                <a:ea typeface="+mn-ea"/>
              </a:rPr>
              <a:t>、竞价</a:t>
            </a:r>
            <a:r>
              <a:rPr lang="zh-CN" altLang="en-US" sz="2000" b="0" dirty="0">
                <a:latin typeface="+mn-ea"/>
                <a:ea typeface="+mn-ea"/>
              </a:rPr>
              <a:t>采购</a:t>
            </a:r>
            <a:r>
              <a:rPr lang="zh-CN" altLang="en-US" sz="2000" b="0" dirty="0" smtClean="0">
                <a:latin typeface="+mn-ea"/>
                <a:ea typeface="+mn-ea"/>
              </a:rPr>
              <a:t>：采购</a:t>
            </a:r>
            <a:r>
              <a:rPr lang="zh-CN" altLang="en-US" sz="2000" b="0" dirty="0">
                <a:latin typeface="+mn-ea"/>
                <a:ea typeface="+mn-ea"/>
              </a:rPr>
              <a:t>人对响应采购的供应商按照采购文件规定的规则和时限多次提交的竞争性报价进行评价排序，并确定成交供应商的采购方式。</a:t>
            </a:r>
          </a:p>
          <a:p>
            <a:pPr indent="395288" algn="just">
              <a:spcBef>
                <a:spcPts val="900"/>
              </a:spcBef>
              <a:buClr>
                <a:srgbClr val="FF0000"/>
              </a:buClr>
            </a:pPr>
            <a:r>
              <a:rPr lang="zh-CN" altLang="en-US" sz="2000" b="0" dirty="0">
                <a:latin typeface="+mn-ea"/>
                <a:ea typeface="+mn-ea"/>
              </a:rPr>
              <a:t>竞价采购通常适用于技术参数明确、完整，规格标准基本统一、通用，市场竞争比较充分的采购项目，且通常在电子竞价平台上在线进行。以价格竞争为主的物资出售、权益出让等交易活动，可参照竞价采购方式实施。</a:t>
            </a:r>
            <a:endParaRPr lang="en-US" altLang="zh-CN" sz="2000" b="0" dirty="0">
              <a:latin typeface="+mn-ea"/>
              <a:ea typeface="+mn-ea"/>
            </a:endParaRPr>
          </a:p>
          <a:p>
            <a:pPr indent="395288" algn="just">
              <a:spcBef>
                <a:spcPts val="900"/>
              </a:spcBef>
              <a:buClr>
                <a:srgbClr val="FF0000"/>
              </a:buClr>
            </a:pP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449187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776536" y="1004355"/>
            <a:ext cx="860376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一、非招标采购方式</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7</a:t>
            </a:fld>
            <a:endParaRPr lang="en-US" altLang="zh-CN" dirty="0"/>
          </a:p>
        </p:txBody>
      </p:sp>
      <p:sp>
        <p:nvSpPr>
          <p:cNvPr id="1049713" name="TextBox 2"/>
          <p:cNvSpPr txBox="1">
            <a:spLocks noChangeArrowheads="1"/>
          </p:cNvSpPr>
          <p:nvPr/>
        </p:nvSpPr>
        <p:spPr bwMode="auto">
          <a:xfrm>
            <a:off x="495300" y="560388"/>
            <a:ext cx="3677610"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1</a:t>
            </a:r>
            <a:r>
              <a:rPr lang="zh-CN" altLang="en-US" sz="2000" b="1" dirty="0">
                <a:solidFill>
                  <a:schemeClr val="bg1"/>
                </a:solidFill>
                <a:latin typeface="微软雅黑" pitchFamily="34" charset="-122"/>
                <a:ea typeface="微软雅黑" pitchFamily="34" charset="-122"/>
              </a:rPr>
              <a:t>、非招标采购的几种常用方式</a:t>
            </a:r>
          </a:p>
        </p:txBody>
      </p:sp>
      <p:sp>
        <p:nvSpPr>
          <p:cNvPr id="1049719" name="TextBox 15"/>
          <p:cNvSpPr txBox="1"/>
          <p:nvPr/>
        </p:nvSpPr>
        <p:spPr>
          <a:xfrm flipH="1">
            <a:off x="704528" y="1512729"/>
            <a:ext cx="8496944" cy="4652575"/>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en-US" altLang="zh-CN" sz="2000" b="0" dirty="0" smtClean="0">
                <a:latin typeface="+mn-ea"/>
                <a:ea typeface="+mn-ea"/>
              </a:rPr>
              <a:t>4</a:t>
            </a:r>
            <a:r>
              <a:rPr lang="zh-CN" altLang="en-US" sz="2000" b="0" dirty="0" smtClean="0">
                <a:latin typeface="+mn-ea"/>
                <a:ea typeface="+mn-ea"/>
              </a:rPr>
              <a:t>、直接采购：</a:t>
            </a:r>
            <a:r>
              <a:rPr lang="zh-CN" altLang="en-US" sz="2000" b="0" dirty="0">
                <a:latin typeface="+mn-ea"/>
                <a:ea typeface="+mn-ea"/>
              </a:rPr>
              <a:t>采购人组建的谈判小组与一家供应商进行谈判，采购人根据谈判结果直接签订合同的采购方式。此种采购方式要求采购人或采购代理机构在采购项目需求的技术、经济等方面具有物有所值综合评价能力。</a:t>
            </a:r>
          </a:p>
          <a:p>
            <a:endParaRPr lang="en-US" altLang="zh-CN" sz="2000" b="0" dirty="0" smtClean="0">
              <a:latin typeface="+mn-ea"/>
              <a:ea typeface="+mn-ea"/>
            </a:endParaRPr>
          </a:p>
          <a:p>
            <a:r>
              <a:rPr lang="zh-CN" altLang="en-US" sz="2000" b="0" dirty="0" smtClean="0">
                <a:latin typeface="+mn-ea"/>
                <a:ea typeface="+mn-ea"/>
              </a:rPr>
              <a:t>直接</a:t>
            </a:r>
            <a:r>
              <a:rPr lang="zh-CN" altLang="en-US" sz="2000" b="0" dirty="0">
                <a:latin typeface="+mn-ea"/>
                <a:ea typeface="+mn-ea"/>
              </a:rPr>
              <a:t>采购是一种非竞争性的采购方式，通常适用于以下情形</a:t>
            </a:r>
            <a:r>
              <a:rPr lang="zh-CN" altLang="en-US" sz="2000" b="0" dirty="0" smtClean="0">
                <a:latin typeface="+mn-ea"/>
                <a:ea typeface="+mn-ea"/>
              </a:rPr>
              <a:t>：</a:t>
            </a:r>
            <a:endParaRPr lang="en-US" altLang="zh-CN" sz="2000" b="0" dirty="0" smtClean="0">
              <a:latin typeface="+mn-ea"/>
              <a:ea typeface="+mn-ea"/>
            </a:endParaRPr>
          </a:p>
          <a:p>
            <a:r>
              <a:rPr lang="en-US" altLang="zh-CN" sz="2000" b="0" dirty="0">
                <a:latin typeface="+mn-ea"/>
                <a:ea typeface="+mn-ea"/>
              </a:rPr>
              <a:t>(1)</a:t>
            </a:r>
            <a:r>
              <a:rPr lang="zh-CN" altLang="en-US" sz="2000" b="0" dirty="0">
                <a:latin typeface="+mn-ea"/>
                <a:ea typeface="+mn-ea"/>
              </a:rPr>
              <a:t>只能从唯一供应商处采购的，包括需要采用不可替代的专利或专有技术的；</a:t>
            </a:r>
          </a:p>
          <a:p>
            <a:r>
              <a:rPr lang="en-US" altLang="zh-CN" sz="2000" b="0" dirty="0">
                <a:latin typeface="+mn-ea"/>
                <a:ea typeface="+mn-ea"/>
              </a:rPr>
              <a:t>(2)</a:t>
            </a:r>
            <a:r>
              <a:rPr lang="zh-CN" altLang="en-US" sz="2000" b="0" dirty="0">
                <a:latin typeface="+mn-ea"/>
                <a:ea typeface="+mn-ea"/>
              </a:rPr>
              <a:t>为了保证采购项目与原采购项目技术功能需求一致或配套的要求，需要继续从原供应商处采购的；</a:t>
            </a:r>
          </a:p>
          <a:p>
            <a:r>
              <a:rPr lang="en-US" altLang="zh-CN" sz="2000" b="0" dirty="0">
                <a:latin typeface="+mn-ea"/>
                <a:ea typeface="+mn-ea"/>
              </a:rPr>
              <a:t>(3)</a:t>
            </a:r>
            <a:r>
              <a:rPr lang="zh-CN" altLang="en-US" sz="2000" b="0" dirty="0">
                <a:latin typeface="+mn-ea"/>
                <a:ea typeface="+mn-ea"/>
              </a:rPr>
              <a:t>因抢险救灾等不可预见的紧急情况需要进行紧急采购的；</a:t>
            </a:r>
          </a:p>
          <a:p>
            <a:r>
              <a:rPr lang="en-US" altLang="zh-CN" sz="2000" b="0" dirty="0">
                <a:latin typeface="+mn-ea"/>
                <a:ea typeface="+mn-ea"/>
              </a:rPr>
              <a:t>(4)</a:t>
            </a:r>
            <a:r>
              <a:rPr lang="zh-CN" altLang="en-US" sz="2000" b="0" dirty="0">
                <a:latin typeface="+mn-ea"/>
                <a:ea typeface="+mn-ea"/>
              </a:rPr>
              <a:t>为执行创新技术推广运用，提高重大装备国产化水平等国家政策，需要直接采购的；</a:t>
            </a:r>
          </a:p>
          <a:p>
            <a:r>
              <a:rPr lang="en-US" altLang="zh-CN" sz="2000" b="0" dirty="0">
                <a:latin typeface="+mn-ea"/>
                <a:ea typeface="+mn-ea"/>
              </a:rPr>
              <a:t>(5)</a:t>
            </a:r>
            <a:r>
              <a:rPr lang="zh-CN" altLang="en-US" sz="2000" b="0" dirty="0">
                <a:latin typeface="+mn-ea"/>
                <a:ea typeface="+mn-ea"/>
              </a:rPr>
              <a:t>涉及国家秘密或企业秘密不适宜进行竞争性采购的；</a:t>
            </a:r>
          </a:p>
          <a:p>
            <a:r>
              <a:rPr lang="en-US" altLang="zh-CN" sz="2000" b="0" dirty="0">
                <a:latin typeface="+mn-ea"/>
                <a:ea typeface="+mn-ea"/>
              </a:rPr>
              <a:t>(6)</a:t>
            </a:r>
            <a:r>
              <a:rPr lang="zh-CN" altLang="en-US" sz="2000" b="0" dirty="0">
                <a:latin typeface="+mn-ea"/>
                <a:ea typeface="+mn-ea"/>
              </a:rPr>
              <a:t>潜在供应商与采购人存在控股或者管理关系，且依法有资格能力提供相关货物、工程或服务的</a:t>
            </a:r>
            <a:r>
              <a:rPr lang="zh-CN" altLang="en-US" sz="2000" b="0" dirty="0" smtClean="0">
                <a:latin typeface="+mn-ea"/>
                <a:ea typeface="+mn-ea"/>
              </a:rPr>
              <a:t>。</a:t>
            </a:r>
            <a:endParaRPr lang="zh-CN" altLang="en-US"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678208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4" y="1268760"/>
            <a:ext cx="856215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二、采购邀请方式</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8</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76536" y="1943792"/>
            <a:ext cx="8064896" cy="3141392"/>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buClr>
                <a:srgbClr val="0058B8"/>
              </a:buClr>
            </a:pPr>
            <a:r>
              <a:rPr lang="en-US" altLang="zh-CN" sz="2000" b="0" dirty="0" smtClean="0">
                <a:latin typeface="+mn-ea"/>
                <a:ea typeface="+mn-ea"/>
              </a:rPr>
              <a:t>1</a:t>
            </a:r>
            <a:r>
              <a:rPr lang="zh-CN" altLang="en-US" sz="2000" b="0" dirty="0" smtClean="0">
                <a:latin typeface="+mn-ea"/>
                <a:ea typeface="+mn-ea"/>
              </a:rPr>
              <a:t>、公告</a:t>
            </a:r>
            <a:r>
              <a:rPr lang="zh-CN" altLang="en-US" sz="2000" b="0" dirty="0">
                <a:latin typeface="+mn-ea"/>
                <a:ea typeface="+mn-ea"/>
              </a:rPr>
              <a:t>邀请</a:t>
            </a:r>
          </a:p>
          <a:p>
            <a:pPr>
              <a:buClr>
                <a:srgbClr val="0058B8"/>
              </a:buClr>
            </a:pPr>
            <a:r>
              <a:rPr lang="zh-CN" altLang="en-US" sz="2000" b="0" dirty="0">
                <a:latin typeface="+mn-ea"/>
                <a:ea typeface="+mn-ea"/>
              </a:rPr>
              <a:t>公告邀请是指采购人或采购代理机构在采购信息发布媒介上发布采购公告，邀请不特定的供应商参加采购活动。国有资金占控股或主导地位的采购项目和属于依法必须招标范围但符合规定免于招标的项目</a:t>
            </a:r>
            <a:r>
              <a:rPr lang="en-US" altLang="zh-CN" sz="2000" b="0" dirty="0">
                <a:latin typeface="+mn-ea"/>
                <a:ea typeface="+mn-ea"/>
              </a:rPr>
              <a:t>(</a:t>
            </a:r>
            <a:r>
              <a:rPr lang="zh-CN" altLang="en-US" sz="2000" b="0" dirty="0">
                <a:latin typeface="+mn-ea"/>
                <a:ea typeface="+mn-ea"/>
              </a:rPr>
              <a:t>依法保密的采购项目除外</a:t>
            </a:r>
            <a:r>
              <a:rPr lang="en-US" altLang="zh-CN" sz="2000" b="0" dirty="0">
                <a:latin typeface="+mn-ea"/>
                <a:ea typeface="+mn-ea"/>
              </a:rPr>
              <a:t>)</a:t>
            </a:r>
            <a:r>
              <a:rPr lang="zh-CN" altLang="en-US" sz="2000" b="0" dirty="0">
                <a:latin typeface="+mn-ea"/>
                <a:ea typeface="+mn-ea"/>
              </a:rPr>
              <a:t>，一般应采用公告邀请方式</a:t>
            </a:r>
            <a:r>
              <a:rPr lang="zh-CN" altLang="en-US" sz="2000" b="0" dirty="0" smtClean="0">
                <a:latin typeface="+mn-ea"/>
                <a:ea typeface="+mn-ea"/>
              </a:rPr>
              <a:t>。</a:t>
            </a:r>
            <a:endParaRPr lang="en-US" altLang="zh-CN" sz="2000" b="0" dirty="0" smtClean="0">
              <a:latin typeface="+mn-ea"/>
              <a:ea typeface="+mn-ea"/>
            </a:endParaRPr>
          </a:p>
          <a:p>
            <a:pPr>
              <a:buClr>
                <a:srgbClr val="0058B8"/>
              </a:buClr>
            </a:pPr>
            <a:endParaRPr lang="en-US" altLang="zh-CN" sz="2000" b="0" dirty="0" smtClean="0">
              <a:latin typeface="+mn-ea"/>
              <a:ea typeface="+mn-ea"/>
            </a:endParaRPr>
          </a:p>
          <a:p>
            <a:pPr>
              <a:buClr>
                <a:srgbClr val="0058B8"/>
              </a:buClr>
            </a:pP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602872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4" y="1268760"/>
            <a:ext cx="856215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二、采购邀请方式</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9</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76536" y="1988840"/>
            <a:ext cx="8064896" cy="2592288"/>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buClr>
                <a:srgbClr val="0058B8"/>
              </a:buClr>
            </a:pPr>
            <a:endParaRPr lang="en-US" altLang="zh-CN" sz="2000" b="0" dirty="0" smtClean="0">
              <a:latin typeface="+mn-ea"/>
              <a:ea typeface="+mn-ea"/>
            </a:endParaRPr>
          </a:p>
          <a:p>
            <a:pPr>
              <a:buClr>
                <a:srgbClr val="0058B8"/>
              </a:buClr>
            </a:pPr>
            <a:endParaRPr lang="en-US" altLang="zh-CN" sz="2000" b="0" dirty="0">
              <a:latin typeface="+mn-ea"/>
              <a:ea typeface="+mn-ea"/>
            </a:endParaRPr>
          </a:p>
          <a:p>
            <a:pPr>
              <a:buClr>
                <a:srgbClr val="0058B8"/>
              </a:buClr>
            </a:pPr>
            <a:endParaRPr lang="en-US" altLang="zh-CN" sz="2000" b="0" dirty="0" smtClean="0">
              <a:latin typeface="+mn-ea"/>
              <a:ea typeface="+mn-ea"/>
            </a:endParaRPr>
          </a:p>
          <a:p>
            <a:pPr>
              <a:buClr>
                <a:srgbClr val="0058B8"/>
              </a:buClr>
            </a:pPr>
            <a:endParaRPr lang="en-US" altLang="zh-CN" sz="2000" b="0" dirty="0">
              <a:latin typeface="+mn-ea"/>
              <a:ea typeface="+mn-ea"/>
            </a:endParaRPr>
          </a:p>
          <a:p>
            <a:pPr>
              <a:buClr>
                <a:srgbClr val="0058B8"/>
              </a:buClr>
            </a:pPr>
            <a:r>
              <a:rPr lang="en-US" altLang="zh-CN" sz="2000" b="0" dirty="0" smtClean="0">
                <a:latin typeface="+mn-ea"/>
                <a:ea typeface="+mn-ea"/>
              </a:rPr>
              <a:t>2</a:t>
            </a:r>
            <a:r>
              <a:rPr lang="zh-CN" altLang="en-US" sz="2000" b="0" dirty="0" smtClean="0">
                <a:latin typeface="+mn-ea"/>
                <a:ea typeface="+mn-ea"/>
              </a:rPr>
              <a:t>、直接邀请：是</a:t>
            </a:r>
            <a:r>
              <a:rPr lang="zh-CN" altLang="en-US" sz="2000" b="0" dirty="0">
                <a:latin typeface="+mn-ea"/>
                <a:ea typeface="+mn-ea"/>
              </a:rPr>
              <a:t>指采购人或采购代理机构向特定供应商发出书面通知，邀请其参加采购活动</a:t>
            </a:r>
            <a:r>
              <a:rPr lang="zh-CN" altLang="en-US" sz="2000" b="0" dirty="0" smtClean="0">
                <a:latin typeface="+mn-ea"/>
                <a:ea typeface="+mn-ea"/>
              </a:rPr>
              <a:t>。</a:t>
            </a:r>
            <a:endParaRPr lang="en-US" altLang="zh-CN" sz="2000" b="0" dirty="0" smtClean="0">
              <a:latin typeface="+mn-ea"/>
              <a:ea typeface="+mn-ea"/>
            </a:endParaRPr>
          </a:p>
          <a:p>
            <a:pPr>
              <a:buClr>
                <a:srgbClr val="0058B8"/>
              </a:buClr>
            </a:pPr>
            <a:endParaRPr lang="en-US" altLang="zh-CN" sz="2000" dirty="0" smtClean="0"/>
          </a:p>
          <a:p>
            <a:pPr>
              <a:buClr>
                <a:srgbClr val="0058B8"/>
              </a:buClr>
            </a:pPr>
            <a:r>
              <a:rPr lang="zh-CN" altLang="en-US" sz="2000" b="0" dirty="0">
                <a:latin typeface="+mn-ea"/>
                <a:ea typeface="+mn-ea"/>
              </a:rPr>
              <a:t>国有资金占控股或主导地位的采购项目和属于依法必须招标范围但符合规定免于招标的项目，符合以下条件时可以采用直接邀请方式：</a:t>
            </a:r>
          </a:p>
          <a:p>
            <a:pPr>
              <a:buClr>
                <a:srgbClr val="0058B8"/>
              </a:buClr>
            </a:pPr>
            <a:endParaRPr lang="en-US" altLang="zh-CN" sz="2000" b="0" dirty="0" smtClean="0">
              <a:latin typeface="+mn-ea"/>
              <a:ea typeface="+mn-ea"/>
            </a:endParaRPr>
          </a:p>
          <a:p>
            <a:pPr>
              <a:buClr>
                <a:srgbClr val="0058B8"/>
              </a:buClr>
            </a:pPr>
            <a:endParaRPr lang="zh-CN" altLang="en-US" sz="2000" b="0" dirty="0">
              <a:latin typeface="+mn-ea"/>
              <a:ea typeface="+mn-ea"/>
            </a:endParaRPr>
          </a:p>
          <a:p>
            <a:pPr>
              <a:buClr>
                <a:srgbClr val="0058B8"/>
              </a:buClr>
            </a:pPr>
            <a:endParaRPr lang="zh-CN" altLang="en-US" sz="2000" b="0" dirty="0" smtClean="0">
              <a:latin typeface="+mn-ea"/>
              <a:ea typeface="+mn-ea"/>
            </a:endParaRPr>
          </a:p>
          <a:p>
            <a:pPr>
              <a:buClr>
                <a:srgbClr val="0058B8"/>
              </a:buClr>
            </a:pPr>
            <a:endParaRPr lang="en-US" altLang="zh-CN" sz="2000" b="0" dirty="0" smtClean="0">
              <a:latin typeface="+mn-ea"/>
              <a:ea typeface="+mn-ea"/>
            </a:endParaRPr>
          </a:p>
          <a:p>
            <a:pPr>
              <a:buClr>
                <a:srgbClr val="0058B8"/>
              </a:buClr>
            </a:pP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412164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4" y="1268760"/>
            <a:ext cx="856215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二、采购邀请方式</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10</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848544" y="1916832"/>
            <a:ext cx="8064896" cy="3960440"/>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buClr>
                <a:srgbClr val="0058B8"/>
              </a:buClr>
            </a:pPr>
            <a:endParaRPr lang="en-US" altLang="zh-CN" sz="2000" b="0" dirty="0" smtClean="0">
              <a:latin typeface="+mn-ea"/>
              <a:ea typeface="+mn-ea"/>
            </a:endParaRPr>
          </a:p>
          <a:p>
            <a:pPr>
              <a:buClr>
                <a:srgbClr val="0058B8"/>
              </a:buClr>
            </a:pPr>
            <a:endParaRPr lang="en-US" altLang="zh-CN" sz="2000" b="0" dirty="0" smtClean="0">
              <a:latin typeface="+mn-ea"/>
              <a:ea typeface="+mn-ea"/>
            </a:endParaRPr>
          </a:p>
          <a:p>
            <a:pPr>
              <a:buClr>
                <a:srgbClr val="0058B8"/>
              </a:buClr>
            </a:pPr>
            <a:endParaRPr lang="en-US" altLang="zh-CN" sz="2000" b="0" dirty="0">
              <a:latin typeface="+mn-ea"/>
              <a:ea typeface="+mn-ea"/>
            </a:endParaRPr>
          </a:p>
          <a:p>
            <a:pPr>
              <a:buClr>
                <a:srgbClr val="0058B8"/>
              </a:buClr>
            </a:pPr>
            <a:r>
              <a:rPr lang="en-US" altLang="zh-CN" sz="2000" b="0" dirty="0" smtClean="0">
                <a:latin typeface="+mn-ea"/>
                <a:ea typeface="+mn-ea"/>
              </a:rPr>
              <a:t>(</a:t>
            </a:r>
            <a:r>
              <a:rPr lang="en-US" altLang="zh-CN" sz="2000" b="0" dirty="0">
                <a:latin typeface="+mn-ea"/>
                <a:ea typeface="+mn-ea"/>
              </a:rPr>
              <a:t>1)</a:t>
            </a:r>
            <a:r>
              <a:rPr lang="zh-CN" altLang="en-US" sz="2000" b="0" dirty="0">
                <a:latin typeface="+mn-ea"/>
                <a:ea typeface="+mn-ea"/>
              </a:rPr>
              <a:t>技术复杂、有特殊要求或受条件限制，只有少量供应商可供选择的；</a:t>
            </a:r>
          </a:p>
          <a:p>
            <a:pPr>
              <a:buClr>
                <a:srgbClr val="0058B8"/>
              </a:buClr>
            </a:pPr>
            <a:r>
              <a:rPr lang="en-US" altLang="zh-CN" sz="2000" b="0" dirty="0">
                <a:latin typeface="+mn-ea"/>
                <a:ea typeface="+mn-ea"/>
              </a:rPr>
              <a:t>(2)</a:t>
            </a:r>
            <a:r>
              <a:rPr lang="zh-CN" altLang="en-US" sz="2000" b="0" dirty="0">
                <a:latin typeface="+mn-ea"/>
                <a:ea typeface="+mn-ea"/>
              </a:rPr>
              <a:t>已通过公告邀请方式验证有效响应的供应商不足三家的，包括本项目招标过程中通过招标公告验证有效投标的供应商不足三家，或近期实施的类似项目已通过采购公告方式验证有效响应的供应商不足三家的；</a:t>
            </a:r>
          </a:p>
          <a:p>
            <a:pPr>
              <a:buClr>
                <a:srgbClr val="0058B8"/>
              </a:buClr>
            </a:pPr>
            <a:r>
              <a:rPr lang="en-US" altLang="zh-CN" sz="2000" b="0" dirty="0">
                <a:latin typeface="+mn-ea"/>
                <a:ea typeface="+mn-ea"/>
              </a:rPr>
              <a:t>(3)</a:t>
            </a:r>
            <a:r>
              <a:rPr lang="zh-CN" altLang="en-US" sz="2000" b="0" dirty="0">
                <a:latin typeface="+mn-ea"/>
                <a:ea typeface="+mn-ea"/>
              </a:rPr>
              <a:t>通过公告邀请方式邀请供应商导致采购人支付的采购费用占项目合同金额的比例过大的；</a:t>
            </a:r>
          </a:p>
          <a:p>
            <a:pPr>
              <a:buClr>
                <a:srgbClr val="0058B8"/>
              </a:buClr>
            </a:pPr>
            <a:r>
              <a:rPr lang="en-US" altLang="zh-CN" sz="2000" b="0" dirty="0">
                <a:latin typeface="+mn-ea"/>
                <a:ea typeface="+mn-ea"/>
              </a:rPr>
              <a:t>(4)</a:t>
            </a:r>
            <a:r>
              <a:rPr lang="zh-CN" altLang="en-US" sz="2000" b="0" dirty="0">
                <a:latin typeface="+mn-ea"/>
                <a:ea typeface="+mn-ea"/>
              </a:rPr>
              <a:t>市场竞争充分，但不同档次产品价格差异较大，需要按档次进行采购的；</a:t>
            </a:r>
          </a:p>
          <a:p>
            <a:pPr>
              <a:buClr>
                <a:srgbClr val="0058B8"/>
              </a:buClr>
            </a:pPr>
            <a:r>
              <a:rPr lang="en-US" altLang="zh-CN" sz="2000" b="0" dirty="0">
                <a:latin typeface="+mn-ea"/>
                <a:ea typeface="+mn-ea"/>
              </a:rPr>
              <a:t>(5)</a:t>
            </a:r>
            <a:r>
              <a:rPr lang="zh-CN" altLang="en-US" sz="2000" b="0" dirty="0">
                <a:latin typeface="+mn-ea"/>
                <a:ea typeface="+mn-ea"/>
              </a:rPr>
              <a:t>涉及国家安全、国家秘密、商业秘密等，不适宜进行公告邀请的；</a:t>
            </a:r>
          </a:p>
          <a:p>
            <a:pPr>
              <a:buClr>
                <a:srgbClr val="0058B8"/>
              </a:buClr>
            </a:pPr>
            <a:r>
              <a:rPr lang="en-US" altLang="zh-CN" sz="2000" b="0" dirty="0">
                <a:latin typeface="+mn-ea"/>
                <a:ea typeface="+mn-ea"/>
              </a:rPr>
              <a:t>(6)</a:t>
            </a:r>
            <a:r>
              <a:rPr lang="zh-CN" altLang="en-US" sz="2000" b="0" dirty="0">
                <a:latin typeface="+mn-ea"/>
                <a:ea typeface="+mn-ea"/>
              </a:rPr>
              <a:t>采购人建立了完善的供应商库及管理评价体系，依据考核评价结果在供应商库内选择供应商的。</a:t>
            </a:r>
            <a:endParaRPr lang="en-US" altLang="zh-CN" sz="2000" b="0" dirty="0">
              <a:latin typeface="+mn-ea"/>
              <a:ea typeface="+mn-ea"/>
            </a:endParaRPr>
          </a:p>
          <a:p>
            <a:pPr>
              <a:buClr>
                <a:srgbClr val="0058B8"/>
              </a:buClr>
            </a:pPr>
            <a:endParaRPr lang="zh-CN" altLang="en-US" sz="2000" b="0" dirty="0" smtClean="0">
              <a:latin typeface="+mn-ea"/>
              <a:ea typeface="+mn-ea"/>
            </a:endParaRPr>
          </a:p>
          <a:p>
            <a:pPr>
              <a:buClr>
                <a:srgbClr val="0058B8"/>
              </a:buClr>
            </a:pPr>
            <a:endParaRPr lang="en-US" altLang="zh-CN" sz="2000" b="0" dirty="0" smtClean="0">
              <a:latin typeface="+mn-ea"/>
              <a:ea typeface="+mn-ea"/>
            </a:endParaRPr>
          </a:p>
          <a:p>
            <a:pPr>
              <a:buClr>
                <a:srgbClr val="0058B8"/>
              </a:buClr>
            </a:pP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785368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457523" y="1063988"/>
            <a:ext cx="891540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三、非招标采购术语</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11</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457520" y="1613264"/>
            <a:ext cx="8959975" cy="4480032"/>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endParaRPr lang="en-US" altLang="zh-CN" sz="2000" b="0" dirty="0">
              <a:latin typeface="+mn-ea"/>
              <a:ea typeface="+mn-ea"/>
            </a:endParaRPr>
          </a:p>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r>
              <a:rPr lang="en-US" altLang="zh-CN" sz="1800" b="0" dirty="0" smtClean="0">
                <a:latin typeface="+mn-ea"/>
                <a:ea typeface="+mn-ea"/>
              </a:rPr>
              <a:t>1</a:t>
            </a:r>
            <a:r>
              <a:rPr lang="zh-CN" altLang="en-US" sz="1800" b="0" dirty="0" smtClean="0">
                <a:latin typeface="+mn-ea"/>
                <a:ea typeface="+mn-ea"/>
              </a:rPr>
              <a:t>）采购公告</a:t>
            </a:r>
            <a:r>
              <a:rPr lang="en-US" altLang="zh-CN" sz="1800" b="0" dirty="0" smtClean="0">
                <a:latin typeface="+mn-ea"/>
                <a:ea typeface="+mn-ea"/>
              </a:rPr>
              <a:t>/</a:t>
            </a:r>
            <a:r>
              <a:rPr lang="zh-CN" altLang="en-US" sz="1800" b="0" dirty="0">
                <a:latin typeface="+mn-ea"/>
                <a:ea typeface="+mn-ea"/>
              </a:rPr>
              <a:t>采购邀请书</a:t>
            </a:r>
            <a:r>
              <a:rPr lang="zh-CN" altLang="en-US" sz="1800" b="0" dirty="0" smtClean="0">
                <a:latin typeface="+mn-ea"/>
                <a:ea typeface="+mn-ea"/>
              </a:rPr>
              <a:t>：①采购</a:t>
            </a:r>
            <a:r>
              <a:rPr lang="zh-CN" altLang="en-US" sz="1800" b="0" dirty="0">
                <a:latin typeface="+mn-ea"/>
                <a:ea typeface="+mn-ea"/>
              </a:rPr>
              <a:t>人或采购代理机构在采购信息发布媒介上发布邀请不特定的供应商参加采购活动的</a:t>
            </a:r>
            <a:r>
              <a:rPr lang="zh-CN" altLang="en-US" sz="1800" b="0" dirty="0" smtClean="0">
                <a:latin typeface="+mn-ea"/>
                <a:ea typeface="+mn-ea"/>
              </a:rPr>
              <a:t>公告；②</a:t>
            </a:r>
            <a:r>
              <a:rPr lang="zh-CN" altLang="en-US" sz="1800" b="0" dirty="0">
                <a:latin typeface="+mn-ea"/>
                <a:ea typeface="+mn-ea"/>
              </a:rPr>
              <a:t>采购人或采购代理机构向特定供应商发出的邀请其参加采购活动的书面通知。</a:t>
            </a:r>
            <a:endParaRPr lang="en-US" altLang="zh-CN" sz="1800" b="0" dirty="0">
              <a:latin typeface="+mn-ea"/>
              <a:ea typeface="+mn-ea"/>
            </a:endParaRPr>
          </a:p>
          <a:p>
            <a:pPr indent="395288" algn="just">
              <a:spcBef>
                <a:spcPts val="900"/>
              </a:spcBef>
              <a:buClr>
                <a:srgbClr val="FF0000"/>
              </a:buClr>
            </a:pPr>
            <a:r>
              <a:rPr lang="en-US" altLang="zh-CN" sz="1800" b="0" dirty="0" smtClean="0">
                <a:latin typeface="+mn-ea"/>
                <a:ea typeface="+mn-ea"/>
              </a:rPr>
              <a:t>2</a:t>
            </a:r>
            <a:r>
              <a:rPr lang="zh-CN" altLang="en-US" sz="1800" b="0" dirty="0" smtClean="0">
                <a:latin typeface="+mn-ea"/>
                <a:ea typeface="+mn-ea"/>
              </a:rPr>
              <a:t>）</a:t>
            </a:r>
            <a:r>
              <a:rPr lang="zh-CN" altLang="en-US" sz="1800" b="0" dirty="0">
                <a:latin typeface="+mn-ea"/>
                <a:ea typeface="+mn-ea"/>
              </a:rPr>
              <a:t>采购</a:t>
            </a:r>
            <a:r>
              <a:rPr lang="zh-CN" altLang="en-US" sz="1800" b="0" dirty="0" smtClean="0">
                <a:latin typeface="+mn-ea"/>
                <a:ea typeface="+mn-ea"/>
              </a:rPr>
              <a:t>文件：</a:t>
            </a:r>
            <a:r>
              <a:rPr lang="zh-CN" altLang="en-US" sz="1800" b="0" dirty="0">
                <a:latin typeface="+mn-ea"/>
                <a:ea typeface="+mn-ea"/>
              </a:rPr>
              <a:t>采购人或采购代理机构依据采购项目特点和需求编制的，说明采购项目采购需求、采购程序、评审方法和标准以及合同条款等内容的文件</a:t>
            </a:r>
            <a:r>
              <a:rPr lang="zh-CN" altLang="en-US" sz="1800" b="0" dirty="0" smtClean="0">
                <a:latin typeface="+mn-ea"/>
                <a:ea typeface="+mn-ea"/>
              </a:rPr>
              <a:t>。</a:t>
            </a:r>
            <a:endParaRPr lang="en-US" altLang="zh-CN" sz="1800" b="0" dirty="0" smtClean="0">
              <a:latin typeface="+mn-ea"/>
              <a:ea typeface="+mn-ea"/>
            </a:endParaRPr>
          </a:p>
          <a:p>
            <a:pPr indent="395288" algn="just">
              <a:spcBef>
                <a:spcPts val="900"/>
              </a:spcBef>
              <a:buClr>
                <a:srgbClr val="FF0000"/>
              </a:buClr>
            </a:pPr>
            <a:r>
              <a:rPr lang="zh-CN" altLang="en-US" sz="1800" b="0" dirty="0" smtClean="0">
                <a:latin typeface="+mn-ea"/>
                <a:ea typeface="+mn-ea"/>
              </a:rPr>
              <a:t>采购</a:t>
            </a:r>
            <a:r>
              <a:rPr lang="zh-CN" altLang="en-US" sz="1800" b="0" dirty="0">
                <a:latin typeface="+mn-ea"/>
                <a:ea typeface="+mn-ea"/>
              </a:rPr>
              <a:t>文件的澄清与修改</a:t>
            </a:r>
            <a:r>
              <a:rPr lang="zh-CN" altLang="en-US" sz="1800" b="0" dirty="0" smtClean="0">
                <a:latin typeface="+mn-ea"/>
                <a:ea typeface="+mn-ea"/>
              </a:rPr>
              <a:t>文件：采购</a:t>
            </a:r>
            <a:r>
              <a:rPr lang="zh-CN" altLang="en-US" sz="1800" b="0" dirty="0">
                <a:latin typeface="+mn-ea"/>
                <a:ea typeface="+mn-ea"/>
              </a:rPr>
              <a:t>人或采购代理机构对发出的采购文件有关事项做进一步澄清、说明或修改的文件。</a:t>
            </a:r>
            <a:endParaRPr lang="en-US" altLang="zh-CN" sz="1800" b="0" dirty="0">
              <a:latin typeface="+mn-ea"/>
              <a:ea typeface="+mn-ea"/>
            </a:endParaRPr>
          </a:p>
          <a:p>
            <a:pPr indent="395288" algn="just">
              <a:spcBef>
                <a:spcPts val="900"/>
              </a:spcBef>
              <a:buClr>
                <a:srgbClr val="FF0000"/>
              </a:buClr>
            </a:pPr>
            <a:r>
              <a:rPr lang="en-US" altLang="zh-CN" sz="1800" b="0" dirty="0" smtClean="0">
                <a:latin typeface="+mn-ea"/>
                <a:ea typeface="+mn-ea"/>
              </a:rPr>
              <a:t>3</a:t>
            </a:r>
            <a:r>
              <a:rPr lang="zh-CN" altLang="en-US" sz="1800" b="0" dirty="0" smtClean="0">
                <a:latin typeface="+mn-ea"/>
                <a:ea typeface="+mn-ea"/>
              </a:rPr>
              <a:t>）响应文件：</a:t>
            </a:r>
            <a:r>
              <a:rPr lang="zh-CN" altLang="en-US" sz="1800" b="0" dirty="0">
                <a:latin typeface="+mn-ea"/>
                <a:ea typeface="+mn-ea"/>
              </a:rPr>
              <a:t>供应商按采购文件要求向采购人或采购代理机构提交的包含价格和实施方案的文件。</a:t>
            </a:r>
          </a:p>
          <a:p>
            <a:pPr indent="395288" algn="just">
              <a:spcBef>
                <a:spcPts val="900"/>
              </a:spcBef>
              <a:buClr>
                <a:srgbClr val="FF0000"/>
              </a:buClr>
            </a:pPr>
            <a:r>
              <a:rPr lang="en-US" altLang="zh-CN" sz="1800" b="0" dirty="0" smtClean="0">
                <a:latin typeface="+mn-ea"/>
                <a:ea typeface="+mn-ea"/>
              </a:rPr>
              <a:t>4</a:t>
            </a:r>
            <a:r>
              <a:rPr lang="zh-CN" altLang="en-US" sz="1800" b="0" dirty="0" smtClean="0">
                <a:latin typeface="+mn-ea"/>
                <a:ea typeface="+mn-ea"/>
              </a:rPr>
              <a:t>）响应文件有效期：</a:t>
            </a:r>
            <a:r>
              <a:rPr lang="zh-CN" altLang="en-US" sz="1800" b="0" dirty="0">
                <a:latin typeface="+mn-ea"/>
                <a:ea typeface="+mn-ea"/>
              </a:rPr>
              <a:t>供应商按照采购文件要求承诺响应文件保持有效和接受响应文件约束的期限</a:t>
            </a:r>
            <a:r>
              <a:rPr lang="zh-CN" altLang="en-US" sz="1800" b="0" dirty="0" smtClean="0">
                <a:latin typeface="+mn-ea"/>
                <a:ea typeface="+mn-ea"/>
              </a:rPr>
              <a:t>。</a:t>
            </a:r>
            <a:endParaRPr lang="en-US" altLang="zh-CN" sz="1800" b="0" dirty="0" smtClean="0">
              <a:latin typeface="+mn-ea"/>
              <a:ea typeface="+mn-ea"/>
            </a:endParaRPr>
          </a:p>
          <a:p>
            <a:pPr indent="395288" algn="just">
              <a:spcBef>
                <a:spcPts val="900"/>
              </a:spcBef>
              <a:buClr>
                <a:srgbClr val="FF0000"/>
              </a:buClr>
            </a:pPr>
            <a:r>
              <a:rPr lang="en-US" altLang="zh-CN" sz="1800" b="0" dirty="0" smtClean="0">
                <a:latin typeface="+mn-ea"/>
                <a:ea typeface="+mn-ea"/>
              </a:rPr>
              <a:t>5</a:t>
            </a:r>
            <a:r>
              <a:rPr lang="zh-CN" altLang="en-US" sz="1800" b="0" dirty="0" smtClean="0">
                <a:latin typeface="+mn-ea"/>
                <a:ea typeface="+mn-ea"/>
              </a:rPr>
              <a:t>）响应保证金：</a:t>
            </a:r>
            <a:r>
              <a:rPr lang="zh-CN" altLang="en-US" sz="1800" b="0" dirty="0">
                <a:latin typeface="+mn-ea"/>
                <a:ea typeface="+mn-ea"/>
              </a:rPr>
              <a:t>供应商按照采购文件规定的形式和金额向采购人或采购代理机构递交的，约束供应商按照响应文件规定的有效期履行其义务的担保。</a:t>
            </a:r>
          </a:p>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endParaRPr lang="en-US" altLang="zh-CN" sz="2000" b="0" dirty="0" smtClean="0">
              <a:latin typeface="+mn-ea"/>
              <a:ea typeface="+mn-ea"/>
            </a:endParaRPr>
          </a:p>
          <a:p>
            <a:pPr indent="395288" algn="just">
              <a:lnSpc>
                <a:spcPct val="150000"/>
              </a:lnSpc>
              <a:spcBef>
                <a:spcPts val="900"/>
              </a:spcBef>
              <a:buClr>
                <a:srgbClr val="FF0000"/>
              </a:buClr>
            </a:pPr>
            <a:endParaRPr lang="en-US" altLang="zh-CN" sz="2000" b="0" dirty="0" smtClean="0">
              <a:latin typeface="+mn-ea"/>
              <a:ea typeface="+mn-ea"/>
            </a:endParaRPr>
          </a:p>
          <a:p>
            <a:pPr indent="395288" algn="just">
              <a:lnSpc>
                <a:spcPct val="150000"/>
              </a:lnSpc>
              <a:spcBef>
                <a:spcPts val="900"/>
              </a:spcBef>
              <a:buClr>
                <a:srgbClr val="FF0000"/>
              </a:buClr>
            </a:pP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1605809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457523" y="1063988"/>
            <a:ext cx="891540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三、非招标采购术语</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12</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457518" y="1613264"/>
            <a:ext cx="8915403" cy="3615936"/>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endParaRPr lang="en-US" altLang="zh-CN" sz="2000" b="0" dirty="0">
              <a:latin typeface="+mn-ea"/>
              <a:ea typeface="+mn-ea"/>
            </a:endParaRPr>
          </a:p>
          <a:p>
            <a:pPr indent="395288" algn="just">
              <a:spcBef>
                <a:spcPts val="900"/>
              </a:spcBef>
              <a:buClr>
                <a:srgbClr val="FF0000"/>
              </a:buClr>
            </a:pPr>
            <a:r>
              <a:rPr lang="zh-CN" altLang="en-US" sz="2000" b="0" dirty="0" smtClean="0">
                <a:latin typeface="+mn-ea"/>
                <a:ea typeface="+mn-ea"/>
              </a:rPr>
              <a:t>招标</a:t>
            </a:r>
            <a:r>
              <a:rPr lang="en-US" altLang="zh-CN" sz="2000" b="0" dirty="0" smtClean="0">
                <a:latin typeface="+mn-ea"/>
                <a:ea typeface="+mn-ea"/>
              </a:rPr>
              <a:t>——</a:t>
            </a:r>
            <a:r>
              <a:rPr lang="zh-CN" altLang="en-US" sz="2000" b="0" dirty="0" smtClean="0">
                <a:latin typeface="+mn-ea"/>
                <a:ea typeface="+mn-ea"/>
              </a:rPr>
              <a:t>采购                        招标公告</a:t>
            </a:r>
            <a:r>
              <a:rPr lang="en-US" altLang="zh-CN" sz="2000" b="0" dirty="0" smtClean="0">
                <a:latin typeface="+mn-ea"/>
                <a:ea typeface="+mn-ea"/>
              </a:rPr>
              <a:t>——</a:t>
            </a:r>
            <a:r>
              <a:rPr lang="zh-CN" altLang="en-US" sz="2000" b="0" dirty="0" smtClean="0">
                <a:latin typeface="+mn-ea"/>
                <a:ea typeface="+mn-ea"/>
              </a:rPr>
              <a:t>采购公告             </a:t>
            </a:r>
            <a:endParaRPr lang="en-US" altLang="zh-CN" sz="2000" b="0" dirty="0" smtClean="0">
              <a:latin typeface="+mn-ea"/>
              <a:ea typeface="+mn-ea"/>
            </a:endParaRPr>
          </a:p>
          <a:p>
            <a:pPr indent="395288" algn="just">
              <a:spcBef>
                <a:spcPts val="900"/>
              </a:spcBef>
              <a:buClr>
                <a:srgbClr val="FF0000"/>
              </a:buClr>
            </a:pPr>
            <a:r>
              <a:rPr lang="zh-CN" altLang="en-US" sz="1800" b="0" dirty="0" smtClean="0">
                <a:latin typeface="+mn-ea"/>
                <a:ea typeface="+mn-ea"/>
              </a:rPr>
              <a:t>招标人</a:t>
            </a:r>
            <a:r>
              <a:rPr lang="en-US" altLang="zh-CN" sz="1800" b="0" dirty="0" smtClean="0">
                <a:latin typeface="+mn-ea"/>
                <a:ea typeface="+mn-ea"/>
              </a:rPr>
              <a:t>——</a:t>
            </a:r>
            <a:r>
              <a:rPr lang="zh-CN" altLang="en-US" sz="1800" b="0" dirty="0" smtClean="0">
                <a:latin typeface="+mn-ea"/>
                <a:ea typeface="+mn-ea"/>
              </a:rPr>
              <a:t>采购人                        投标邀请</a:t>
            </a:r>
            <a:r>
              <a:rPr lang="en-US" altLang="zh-CN" sz="1800" b="0" dirty="0" smtClean="0">
                <a:latin typeface="+mn-ea"/>
                <a:ea typeface="+mn-ea"/>
              </a:rPr>
              <a:t>——</a:t>
            </a:r>
            <a:r>
              <a:rPr lang="zh-CN" altLang="en-US" sz="1800" b="0" dirty="0" smtClean="0">
                <a:latin typeface="+mn-ea"/>
                <a:ea typeface="+mn-ea"/>
              </a:rPr>
              <a:t>采购邀请书</a:t>
            </a:r>
            <a:endParaRPr lang="en-US" altLang="zh-CN" sz="1800" b="0" dirty="0" smtClean="0">
              <a:latin typeface="+mn-ea"/>
              <a:ea typeface="+mn-ea"/>
            </a:endParaRPr>
          </a:p>
          <a:p>
            <a:pPr indent="395288" algn="just">
              <a:spcBef>
                <a:spcPts val="900"/>
              </a:spcBef>
              <a:buClr>
                <a:srgbClr val="FF0000"/>
              </a:buClr>
            </a:pPr>
            <a:r>
              <a:rPr lang="zh-CN" altLang="en-US" sz="2000" b="0" dirty="0" smtClean="0">
                <a:latin typeface="+mn-ea"/>
                <a:ea typeface="+mn-ea"/>
              </a:rPr>
              <a:t>投标人</a:t>
            </a:r>
            <a:r>
              <a:rPr lang="en-US" altLang="zh-CN" sz="2000" b="0" dirty="0" smtClean="0">
                <a:latin typeface="+mn-ea"/>
                <a:ea typeface="+mn-ea"/>
              </a:rPr>
              <a:t>——</a:t>
            </a:r>
            <a:r>
              <a:rPr lang="zh-CN" altLang="en-US" sz="2000" b="0" dirty="0" smtClean="0">
                <a:latin typeface="+mn-ea"/>
                <a:ea typeface="+mn-ea"/>
              </a:rPr>
              <a:t>供应商                    投标保证金</a:t>
            </a:r>
            <a:r>
              <a:rPr lang="en-US" altLang="zh-CN" sz="2000" b="0" dirty="0" smtClean="0">
                <a:latin typeface="+mn-ea"/>
                <a:ea typeface="+mn-ea"/>
              </a:rPr>
              <a:t>——</a:t>
            </a:r>
            <a:r>
              <a:rPr lang="zh-CN" altLang="en-US" sz="2000" b="0" dirty="0" smtClean="0">
                <a:latin typeface="+mn-ea"/>
                <a:ea typeface="+mn-ea"/>
              </a:rPr>
              <a:t>响应保证金</a:t>
            </a:r>
            <a:endParaRPr lang="en-US" altLang="zh-CN" sz="2000" b="0" dirty="0" smtClean="0">
              <a:latin typeface="+mn-ea"/>
              <a:ea typeface="+mn-ea"/>
            </a:endParaRPr>
          </a:p>
          <a:p>
            <a:pPr indent="395288" algn="just">
              <a:spcBef>
                <a:spcPts val="900"/>
              </a:spcBef>
              <a:buClr>
                <a:srgbClr val="FF0000"/>
              </a:buClr>
            </a:pPr>
            <a:r>
              <a:rPr lang="zh-CN" altLang="en-US" sz="2000" b="0" dirty="0" smtClean="0">
                <a:latin typeface="+mn-ea"/>
                <a:ea typeface="+mn-ea"/>
              </a:rPr>
              <a:t>招标文件</a:t>
            </a:r>
            <a:r>
              <a:rPr lang="en-US" altLang="zh-CN" sz="2000" b="0" dirty="0">
                <a:latin typeface="+mn-ea"/>
                <a:ea typeface="+mn-ea"/>
              </a:rPr>
              <a:t>——</a:t>
            </a:r>
            <a:r>
              <a:rPr lang="zh-CN" altLang="en-US" sz="2000" b="0" dirty="0">
                <a:latin typeface="+mn-ea"/>
                <a:ea typeface="+mn-ea"/>
              </a:rPr>
              <a:t>采购</a:t>
            </a:r>
            <a:r>
              <a:rPr lang="zh-CN" altLang="en-US" sz="2000" b="0" dirty="0" smtClean="0">
                <a:latin typeface="+mn-ea"/>
                <a:ea typeface="+mn-ea"/>
              </a:rPr>
              <a:t>文件                投标</a:t>
            </a:r>
            <a:r>
              <a:rPr lang="zh-CN" altLang="en-US" sz="2000" b="0" dirty="0">
                <a:latin typeface="+mn-ea"/>
                <a:ea typeface="+mn-ea"/>
              </a:rPr>
              <a:t>有效期</a:t>
            </a:r>
            <a:r>
              <a:rPr lang="en-US" altLang="zh-CN" sz="2000" b="0" dirty="0">
                <a:latin typeface="+mn-ea"/>
                <a:ea typeface="+mn-ea"/>
              </a:rPr>
              <a:t>——</a:t>
            </a:r>
            <a:r>
              <a:rPr lang="zh-CN" altLang="en-US" sz="2000" b="0" dirty="0">
                <a:latin typeface="+mn-ea"/>
                <a:ea typeface="+mn-ea"/>
              </a:rPr>
              <a:t>响应文件有效期</a:t>
            </a:r>
            <a:endParaRPr lang="en-US" altLang="zh-CN" sz="2000" b="0" dirty="0">
              <a:latin typeface="+mn-ea"/>
              <a:ea typeface="+mn-ea"/>
            </a:endParaRPr>
          </a:p>
          <a:p>
            <a:pPr indent="395288" algn="just">
              <a:spcBef>
                <a:spcPts val="900"/>
              </a:spcBef>
              <a:buClr>
                <a:srgbClr val="FF0000"/>
              </a:buClr>
            </a:pPr>
            <a:r>
              <a:rPr lang="zh-CN" altLang="en-US" sz="2000" b="0" dirty="0">
                <a:latin typeface="+mn-ea"/>
                <a:ea typeface="+mn-ea"/>
              </a:rPr>
              <a:t>投标文件</a:t>
            </a:r>
            <a:r>
              <a:rPr lang="en-US" altLang="zh-CN" sz="2000" b="0" dirty="0">
                <a:latin typeface="+mn-ea"/>
                <a:ea typeface="+mn-ea"/>
              </a:rPr>
              <a:t>——</a:t>
            </a:r>
            <a:r>
              <a:rPr lang="zh-CN" altLang="en-US" sz="2000" b="0" dirty="0">
                <a:latin typeface="+mn-ea"/>
                <a:ea typeface="+mn-ea"/>
              </a:rPr>
              <a:t>响应</a:t>
            </a:r>
            <a:r>
              <a:rPr lang="zh-CN" altLang="en-US" sz="2000" b="0" dirty="0" smtClean="0">
                <a:latin typeface="+mn-ea"/>
                <a:ea typeface="+mn-ea"/>
              </a:rPr>
              <a:t>文件                中标</a:t>
            </a:r>
            <a:r>
              <a:rPr lang="en-US" altLang="zh-CN" sz="2000" b="0" dirty="0" smtClean="0">
                <a:latin typeface="+mn-ea"/>
                <a:ea typeface="+mn-ea"/>
              </a:rPr>
              <a:t>——</a:t>
            </a:r>
            <a:r>
              <a:rPr lang="zh-CN" altLang="en-US" sz="2000" b="0" dirty="0" smtClean="0">
                <a:latin typeface="+mn-ea"/>
                <a:ea typeface="+mn-ea"/>
              </a:rPr>
              <a:t>成交</a:t>
            </a:r>
            <a:endParaRPr lang="en-US" altLang="zh-CN" sz="2000" b="0" dirty="0" smtClean="0">
              <a:latin typeface="+mn-ea"/>
              <a:ea typeface="+mn-ea"/>
            </a:endParaRPr>
          </a:p>
          <a:p>
            <a:pPr indent="395288" algn="just">
              <a:spcBef>
                <a:spcPts val="900"/>
              </a:spcBef>
              <a:buClr>
                <a:srgbClr val="FF0000"/>
              </a:buClr>
            </a:pPr>
            <a:r>
              <a:rPr lang="zh-CN" altLang="en-US" sz="2000" b="0" dirty="0" smtClean="0">
                <a:latin typeface="+mn-ea"/>
                <a:ea typeface="+mn-ea"/>
              </a:rPr>
              <a:t>评标委员会</a:t>
            </a:r>
            <a:r>
              <a:rPr lang="en-US" altLang="zh-CN" sz="2000" b="0" dirty="0" smtClean="0">
                <a:latin typeface="+mn-ea"/>
                <a:ea typeface="+mn-ea"/>
              </a:rPr>
              <a:t>——</a:t>
            </a:r>
            <a:r>
              <a:rPr lang="zh-CN" altLang="en-US" sz="2000" b="0" dirty="0" smtClean="0">
                <a:latin typeface="+mn-ea"/>
                <a:ea typeface="+mn-ea"/>
              </a:rPr>
              <a:t>评审委员会</a:t>
            </a:r>
            <a:r>
              <a:rPr lang="en-US" altLang="zh-CN" sz="2000" b="0" dirty="0" smtClean="0">
                <a:latin typeface="+mn-ea"/>
                <a:ea typeface="+mn-ea"/>
              </a:rPr>
              <a:t>/</a:t>
            </a:r>
            <a:r>
              <a:rPr lang="zh-CN" altLang="en-US" sz="2000" b="0" dirty="0" smtClean="0">
                <a:latin typeface="+mn-ea"/>
                <a:ea typeface="+mn-ea"/>
              </a:rPr>
              <a:t>谈判小组   中标人</a:t>
            </a:r>
            <a:r>
              <a:rPr lang="en-US" altLang="zh-CN" sz="2000" b="0" dirty="0" smtClean="0">
                <a:latin typeface="+mn-ea"/>
                <a:ea typeface="+mn-ea"/>
              </a:rPr>
              <a:t>——</a:t>
            </a:r>
            <a:r>
              <a:rPr lang="zh-CN" altLang="en-US" sz="2000" b="0" dirty="0" smtClean="0">
                <a:latin typeface="+mn-ea"/>
                <a:ea typeface="+mn-ea"/>
              </a:rPr>
              <a:t>成交供应商</a:t>
            </a:r>
            <a:endParaRPr lang="en-US" altLang="zh-CN" sz="2000" b="0" dirty="0" smtClean="0">
              <a:latin typeface="+mn-ea"/>
              <a:ea typeface="+mn-ea"/>
            </a:endParaRPr>
          </a:p>
          <a:p>
            <a:pPr indent="395288" algn="just">
              <a:spcBef>
                <a:spcPts val="900"/>
              </a:spcBef>
              <a:buClr>
                <a:srgbClr val="FF0000"/>
              </a:buClr>
            </a:pPr>
            <a:r>
              <a:rPr lang="zh-CN" altLang="en-US" sz="2000" b="0" dirty="0" smtClean="0">
                <a:latin typeface="+mn-ea"/>
                <a:ea typeface="+mn-ea"/>
              </a:rPr>
              <a:t>评标</a:t>
            </a:r>
            <a:r>
              <a:rPr lang="en-US" altLang="zh-CN" sz="2000" b="0" dirty="0" smtClean="0">
                <a:latin typeface="+mn-ea"/>
                <a:ea typeface="+mn-ea"/>
              </a:rPr>
              <a:t>——</a:t>
            </a:r>
            <a:r>
              <a:rPr lang="zh-CN" altLang="en-US" sz="2000" b="0" dirty="0" smtClean="0">
                <a:latin typeface="+mn-ea"/>
                <a:ea typeface="+mn-ea"/>
              </a:rPr>
              <a:t>评审</a:t>
            </a:r>
            <a:r>
              <a:rPr lang="en-US" altLang="zh-CN" sz="2000" b="0" dirty="0" smtClean="0">
                <a:latin typeface="+mn-ea"/>
                <a:ea typeface="+mn-ea"/>
              </a:rPr>
              <a:t>/</a:t>
            </a:r>
            <a:r>
              <a:rPr lang="zh-CN" altLang="en-US" sz="2000" b="0" dirty="0" smtClean="0">
                <a:latin typeface="+mn-ea"/>
                <a:ea typeface="+mn-ea"/>
              </a:rPr>
              <a:t>谈判及评审             中标通知书</a:t>
            </a:r>
            <a:r>
              <a:rPr lang="en-US" altLang="zh-CN" sz="2000" b="0" dirty="0" smtClean="0">
                <a:latin typeface="+mn-ea"/>
                <a:ea typeface="+mn-ea"/>
              </a:rPr>
              <a:t>——</a:t>
            </a:r>
            <a:r>
              <a:rPr lang="zh-CN" altLang="en-US" sz="2000" b="0" dirty="0">
                <a:latin typeface="+mn-ea"/>
                <a:ea typeface="+mn-ea"/>
              </a:rPr>
              <a:t>成交通知书</a:t>
            </a:r>
            <a:endParaRPr lang="en-US" altLang="zh-CN" sz="2000" b="0" dirty="0">
              <a:latin typeface="+mn-ea"/>
              <a:ea typeface="+mn-ea"/>
            </a:endParaRPr>
          </a:p>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endParaRPr lang="en-US" altLang="zh-CN" sz="2000" b="0" dirty="0" smtClean="0">
              <a:latin typeface="+mn-ea"/>
              <a:ea typeface="+mn-ea"/>
            </a:endParaRPr>
          </a:p>
          <a:p>
            <a:pPr indent="395288" algn="just">
              <a:lnSpc>
                <a:spcPct val="150000"/>
              </a:lnSpc>
              <a:spcBef>
                <a:spcPts val="900"/>
              </a:spcBef>
              <a:buClr>
                <a:srgbClr val="FF0000"/>
              </a:buClr>
            </a:pPr>
            <a:endParaRPr lang="en-US" altLang="zh-CN" sz="2000" b="0" dirty="0" smtClean="0">
              <a:latin typeface="+mn-ea"/>
              <a:ea typeface="+mn-ea"/>
            </a:endParaRPr>
          </a:p>
          <a:p>
            <a:pPr indent="395288" algn="just">
              <a:lnSpc>
                <a:spcPct val="150000"/>
              </a:lnSpc>
              <a:spcBef>
                <a:spcPts val="900"/>
              </a:spcBef>
              <a:buClr>
                <a:srgbClr val="FF0000"/>
              </a:buClr>
            </a:pP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069960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704528" y="987607"/>
            <a:ext cx="8706172"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四、评审方法</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13</a:t>
            </a:fld>
            <a:endParaRPr lang="en-US" altLang="zh-CN" dirty="0"/>
          </a:p>
        </p:txBody>
      </p:sp>
      <p:sp>
        <p:nvSpPr>
          <p:cNvPr id="1049713" name="TextBox 2"/>
          <p:cNvSpPr txBox="1">
            <a:spLocks noChangeArrowheads="1"/>
          </p:cNvSpPr>
          <p:nvPr/>
        </p:nvSpPr>
        <p:spPr bwMode="auto">
          <a:xfrm>
            <a:off x="495300" y="587497"/>
            <a:ext cx="3677610"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4</a:t>
            </a:r>
            <a:r>
              <a:rPr lang="zh-CN" altLang="en-US" sz="2000" b="1" dirty="0">
                <a:solidFill>
                  <a:schemeClr val="bg1"/>
                </a:solidFill>
                <a:latin typeface="微软雅黑" pitchFamily="34" charset="-122"/>
                <a:ea typeface="微软雅黑" pitchFamily="34" charset="-122"/>
              </a:rPr>
              <a:t>、直接采购（单一来源采购）</a:t>
            </a:r>
          </a:p>
        </p:txBody>
      </p:sp>
      <p:sp>
        <p:nvSpPr>
          <p:cNvPr id="1049719" name="TextBox 15"/>
          <p:cNvSpPr txBox="1"/>
          <p:nvPr/>
        </p:nvSpPr>
        <p:spPr>
          <a:xfrm flipH="1">
            <a:off x="704528" y="1613962"/>
            <a:ext cx="8352928" cy="4196524"/>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buClr>
                <a:srgbClr val="0058B8"/>
              </a:buClr>
            </a:pPr>
            <a:endParaRPr lang="en-US" altLang="zh-CN" sz="2000" b="0" dirty="0" smtClean="0">
              <a:latin typeface="+mn-ea"/>
              <a:ea typeface="+mn-ea"/>
            </a:endParaRPr>
          </a:p>
          <a:p>
            <a:pPr>
              <a:buClr>
                <a:srgbClr val="0058B8"/>
              </a:buClr>
            </a:pPr>
            <a:r>
              <a:rPr lang="en-US" altLang="zh-CN" sz="2000" b="0" dirty="0" smtClean="0">
                <a:latin typeface="+mn-ea"/>
                <a:ea typeface="+mn-ea"/>
              </a:rPr>
              <a:t>1</a:t>
            </a:r>
            <a:r>
              <a:rPr lang="zh-CN" altLang="en-US" sz="2000" b="0" dirty="0" smtClean="0">
                <a:latin typeface="+mn-ea"/>
                <a:ea typeface="+mn-ea"/>
              </a:rPr>
              <a:t>、最低价法：在</a:t>
            </a:r>
            <a:r>
              <a:rPr lang="zh-CN" altLang="en-US" sz="2000" b="0" dirty="0">
                <a:latin typeface="+mn-ea"/>
                <a:ea typeface="+mn-ea"/>
              </a:rPr>
              <a:t>响应文件满足采购文件实质性要求的前提下，按照供应商经评审的价格由低到高的顺序确定供应商优先次序的评审方法</a:t>
            </a:r>
            <a:r>
              <a:rPr lang="zh-CN" altLang="en-US" sz="2000" b="0" dirty="0" smtClean="0">
                <a:latin typeface="+mn-ea"/>
                <a:ea typeface="+mn-ea"/>
              </a:rPr>
              <a:t>。</a:t>
            </a:r>
            <a:endParaRPr lang="en-US" altLang="zh-CN" sz="2000" b="0" dirty="0" smtClean="0">
              <a:latin typeface="+mn-ea"/>
              <a:ea typeface="+mn-ea"/>
            </a:endParaRPr>
          </a:p>
          <a:p>
            <a:pPr>
              <a:buClr>
                <a:srgbClr val="0058B8"/>
              </a:buClr>
            </a:pPr>
            <a:r>
              <a:rPr lang="zh-CN" altLang="en-US" sz="2000" b="0" dirty="0" smtClean="0">
                <a:latin typeface="+mn-ea"/>
                <a:ea typeface="+mn-ea"/>
              </a:rPr>
              <a:t>最低价</a:t>
            </a:r>
            <a:r>
              <a:rPr lang="zh-CN" altLang="en-US" sz="2000" b="0" dirty="0">
                <a:latin typeface="+mn-ea"/>
                <a:ea typeface="+mn-ea"/>
              </a:rPr>
              <a:t>法适用于技术、服务等标准统一的货物和服务以及具有通用技术标准的工程采购项目</a:t>
            </a:r>
            <a:r>
              <a:rPr lang="zh-CN" altLang="en-US" sz="2000" b="0" dirty="0" smtClean="0">
                <a:latin typeface="+mn-ea"/>
                <a:ea typeface="+mn-ea"/>
              </a:rPr>
              <a:t>。</a:t>
            </a:r>
            <a:endParaRPr lang="en-US" altLang="zh-CN" sz="2000" b="0" dirty="0" smtClean="0">
              <a:latin typeface="+mn-ea"/>
              <a:ea typeface="+mn-ea"/>
            </a:endParaRPr>
          </a:p>
          <a:p>
            <a:pPr>
              <a:buClr>
                <a:srgbClr val="0058B8"/>
              </a:buClr>
            </a:pPr>
            <a:r>
              <a:rPr lang="en-US" altLang="zh-CN" sz="2000" b="0" dirty="0" smtClean="0">
                <a:latin typeface="+mn-ea"/>
                <a:ea typeface="+mn-ea"/>
              </a:rPr>
              <a:t>2</a:t>
            </a:r>
            <a:r>
              <a:rPr lang="zh-CN" altLang="en-US" sz="2000" b="0" dirty="0" smtClean="0">
                <a:latin typeface="+mn-ea"/>
                <a:ea typeface="+mn-ea"/>
              </a:rPr>
              <a:t>、综合</a:t>
            </a:r>
            <a:r>
              <a:rPr lang="zh-CN" altLang="en-US" sz="2000" b="0" dirty="0">
                <a:latin typeface="+mn-ea"/>
                <a:ea typeface="+mn-ea"/>
              </a:rPr>
              <a:t>评分</a:t>
            </a:r>
            <a:r>
              <a:rPr lang="zh-CN" altLang="en-US" sz="2000" b="0" dirty="0" smtClean="0">
                <a:latin typeface="+mn-ea"/>
                <a:ea typeface="+mn-ea"/>
              </a:rPr>
              <a:t>法：在响应</a:t>
            </a:r>
            <a:r>
              <a:rPr lang="zh-CN" altLang="en-US" sz="2000" b="0" dirty="0">
                <a:latin typeface="+mn-ea"/>
                <a:ea typeface="+mn-ea"/>
              </a:rPr>
              <a:t>文件满足采购文件实质性要求的前提下，按照采购文件中规定的各项评价因素和方法对响应文件进行评分后，依据供应商综合得分由高到低的顺序确定供应商优先次序的评审方法</a:t>
            </a:r>
            <a:r>
              <a:rPr lang="zh-CN" altLang="en-US" sz="2000" b="0" dirty="0" smtClean="0">
                <a:latin typeface="+mn-ea"/>
                <a:ea typeface="+mn-ea"/>
              </a:rPr>
              <a:t>。</a:t>
            </a:r>
            <a:endParaRPr lang="en-US" altLang="zh-CN" sz="2000" b="0" dirty="0" smtClean="0">
              <a:latin typeface="+mn-ea"/>
              <a:ea typeface="+mn-ea"/>
            </a:endParaRPr>
          </a:p>
          <a:p>
            <a:pPr>
              <a:buClr>
                <a:srgbClr val="0058B8"/>
              </a:buClr>
            </a:pPr>
            <a:r>
              <a:rPr lang="zh-CN" altLang="en-US" sz="2000" b="0" dirty="0" smtClean="0">
                <a:latin typeface="+mn-ea"/>
                <a:ea typeface="+mn-ea"/>
              </a:rPr>
              <a:t>综合</a:t>
            </a:r>
            <a:r>
              <a:rPr lang="zh-CN" altLang="en-US" sz="2000" b="0" dirty="0">
                <a:latin typeface="+mn-ea"/>
                <a:ea typeface="+mn-ea"/>
              </a:rPr>
              <a:t>评分法通常适用于技术、服务复杂的采购项目</a:t>
            </a:r>
            <a:r>
              <a:rPr lang="zh-CN" altLang="en-US" sz="2000" b="0" dirty="0" smtClean="0">
                <a:latin typeface="+mn-ea"/>
                <a:ea typeface="+mn-ea"/>
              </a:rPr>
              <a:t>。</a:t>
            </a:r>
            <a:endParaRPr lang="en-US" altLang="zh-CN" sz="2000" b="0" dirty="0" smtClean="0">
              <a:latin typeface="+mn-ea"/>
              <a:ea typeface="+mn-ea"/>
            </a:endParaRPr>
          </a:p>
          <a:p>
            <a:pPr>
              <a:buClr>
                <a:srgbClr val="0058B8"/>
              </a:buClr>
            </a:pPr>
            <a:r>
              <a:rPr lang="en-US" altLang="zh-CN" sz="2000" b="0" dirty="0" smtClean="0">
                <a:latin typeface="+mn-ea"/>
                <a:ea typeface="+mn-ea"/>
              </a:rPr>
              <a:t>3</a:t>
            </a:r>
            <a:r>
              <a:rPr lang="zh-CN" altLang="en-US" sz="2000" b="0" dirty="0" smtClean="0">
                <a:latin typeface="+mn-ea"/>
                <a:ea typeface="+mn-ea"/>
              </a:rPr>
              <a:t>、投票法：</a:t>
            </a:r>
            <a:r>
              <a:rPr lang="zh-CN" altLang="en-US" sz="2000" b="0" dirty="0">
                <a:latin typeface="+mn-ea"/>
                <a:ea typeface="+mn-ea"/>
              </a:rPr>
              <a:t>在谈判采购中，谈判小组在响应文件满足采购文件实质性要求的前提下，按照采购文件中规定的各项评价因素对响应文件进行综合评价后，通过投票确定供应商优先次序的评审方法。</a:t>
            </a:r>
          </a:p>
          <a:p>
            <a:pPr>
              <a:buClr>
                <a:srgbClr val="0058B8"/>
              </a:buClr>
            </a:pPr>
            <a:r>
              <a:rPr lang="zh-CN" altLang="en-US" sz="2000" b="0" dirty="0">
                <a:latin typeface="+mn-ea"/>
                <a:ea typeface="+mn-ea"/>
              </a:rPr>
              <a:t>投票法适用于对供应商提交的方案难以量化为分值进行比较，需要谈判小组成员依据自身学识、经验等做出评审结论的项目</a:t>
            </a:r>
            <a:r>
              <a:rPr lang="zh-CN" altLang="en-US" sz="2000" b="0" dirty="0" smtClean="0">
                <a:latin typeface="+mn-ea"/>
                <a:ea typeface="+mn-ea"/>
              </a:rPr>
              <a:t>。</a:t>
            </a:r>
            <a:endParaRPr lang="zh-CN" altLang="en-US" sz="2000" b="0" dirty="0">
              <a:latin typeface="+mn-ea"/>
              <a:ea typeface="+mn-ea"/>
            </a:endParaRPr>
          </a:p>
          <a:p>
            <a:pPr marL="285750" indent="-285750">
              <a:buClr>
                <a:srgbClr val="0058B8"/>
              </a:buClr>
              <a:buFont typeface="Arial" panose="020B0604020202020204" pitchFamily="34" charset="0"/>
              <a:buChar char="•"/>
            </a:pP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423138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704528" y="987607"/>
            <a:ext cx="8706172"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14</a:t>
            </a:fld>
            <a:endParaRPr lang="en-US" altLang="zh-CN" dirty="0"/>
          </a:p>
        </p:txBody>
      </p:sp>
      <p:sp>
        <p:nvSpPr>
          <p:cNvPr id="1049713" name="TextBox 2"/>
          <p:cNvSpPr txBox="1">
            <a:spLocks noChangeArrowheads="1"/>
          </p:cNvSpPr>
          <p:nvPr/>
        </p:nvSpPr>
        <p:spPr bwMode="auto">
          <a:xfrm>
            <a:off x="495300" y="587497"/>
            <a:ext cx="3677610"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4</a:t>
            </a:r>
            <a:r>
              <a:rPr lang="zh-CN" altLang="en-US" sz="2000" b="1" dirty="0">
                <a:solidFill>
                  <a:schemeClr val="bg1"/>
                </a:solidFill>
                <a:latin typeface="微软雅黑" pitchFamily="34" charset="-122"/>
                <a:ea typeface="微软雅黑" pitchFamily="34" charset="-122"/>
              </a:rPr>
              <a:t>、直接采购（单一来源采购）</a:t>
            </a:r>
          </a:p>
        </p:txBody>
      </p:sp>
      <p:sp>
        <p:nvSpPr>
          <p:cNvPr id="1049719" name="TextBox 15"/>
          <p:cNvSpPr txBox="1"/>
          <p:nvPr/>
        </p:nvSpPr>
        <p:spPr>
          <a:xfrm flipH="1">
            <a:off x="704528" y="1613962"/>
            <a:ext cx="8352928" cy="3327206"/>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buClr>
                <a:srgbClr val="0058B8"/>
              </a:buClr>
            </a:pPr>
            <a:endParaRPr lang="en-US" altLang="zh-CN" sz="2000" b="0" dirty="0" smtClean="0">
              <a:latin typeface="+mn-ea"/>
              <a:ea typeface="+mn-ea"/>
            </a:endParaRPr>
          </a:p>
          <a:p>
            <a:pPr>
              <a:buClr>
                <a:srgbClr val="0058B8"/>
              </a:buClr>
            </a:pPr>
            <a:endParaRPr lang="en-US" altLang="zh-CN" sz="2000" b="0" dirty="0" smtClean="0">
              <a:latin typeface="+mn-ea"/>
              <a:ea typeface="+mn-ea"/>
            </a:endParaRPr>
          </a:p>
          <a:p>
            <a:pPr>
              <a:buClr>
                <a:srgbClr val="0058B8"/>
              </a:buClr>
            </a:pPr>
            <a:r>
              <a:rPr lang="en-US" altLang="zh-CN" sz="2000" b="0" dirty="0" smtClean="0">
                <a:latin typeface="+mn-ea"/>
                <a:ea typeface="+mn-ea"/>
              </a:rPr>
              <a:t>1</a:t>
            </a:r>
            <a:r>
              <a:rPr lang="zh-CN" altLang="en-US" sz="2000" b="0" dirty="0" smtClean="0">
                <a:latin typeface="+mn-ea"/>
                <a:ea typeface="+mn-ea"/>
              </a:rPr>
              <a:t>、采购流程</a:t>
            </a:r>
            <a:endParaRPr lang="en-US" altLang="zh-CN" sz="2000" b="0" dirty="0" smtClean="0">
              <a:latin typeface="+mn-ea"/>
              <a:ea typeface="+mn-ea"/>
            </a:endParaRPr>
          </a:p>
          <a:p>
            <a:pPr>
              <a:buClr>
                <a:srgbClr val="0058B8"/>
              </a:buClr>
            </a:pPr>
            <a:endParaRPr lang="en-US" altLang="zh-CN" sz="2000" b="0" dirty="0" smtClean="0">
              <a:latin typeface="+mn-ea"/>
              <a:ea typeface="+mn-ea"/>
            </a:endParaRPr>
          </a:p>
          <a:p>
            <a:r>
              <a:rPr lang="en-US" altLang="zh-CN" sz="2000" b="0" dirty="0" smtClean="0">
                <a:latin typeface="+mn-ea"/>
                <a:ea typeface="+mn-ea"/>
              </a:rPr>
              <a:t>1</a:t>
            </a:r>
            <a:r>
              <a:rPr lang="zh-CN" altLang="en-US" sz="2000" b="0" dirty="0" smtClean="0">
                <a:latin typeface="+mn-ea"/>
                <a:ea typeface="+mn-ea"/>
              </a:rPr>
              <a:t>）拟订</a:t>
            </a:r>
            <a:r>
              <a:rPr lang="zh-CN" altLang="en-US" sz="2000" b="0" dirty="0">
                <a:latin typeface="+mn-ea"/>
                <a:ea typeface="+mn-ea"/>
              </a:rPr>
              <a:t>采购</a:t>
            </a:r>
            <a:r>
              <a:rPr lang="zh-CN" altLang="en-US" sz="2000" b="0" dirty="0" smtClean="0">
                <a:latin typeface="+mn-ea"/>
                <a:ea typeface="+mn-ea"/>
              </a:rPr>
              <a:t>方案（前期调研，确定技术或服务标准，供应商情况等）；</a:t>
            </a:r>
            <a:endParaRPr lang="zh-CN" altLang="en-US" sz="2000" b="0" dirty="0">
              <a:latin typeface="+mn-ea"/>
              <a:ea typeface="+mn-ea"/>
            </a:endParaRPr>
          </a:p>
          <a:p>
            <a:r>
              <a:rPr lang="en-US" altLang="zh-CN" sz="2000" b="0" dirty="0" smtClean="0">
                <a:latin typeface="+mn-ea"/>
                <a:ea typeface="+mn-ea"/>
              </a:rPr>
              <a:t>2</a:t>
            </a:r>
            <a:r>
              <a:rPr lang="zh-CN" altLang="en-US" sz="2000" b="0" dirty="0" smtClean="0">
                <a:latin typeface="+mn-ea"/>
                <a:ea typeface="+mn-ea"/>
              </a:rPr>
              <a:t>）编制</a:t>
            </a:r>
            <a:r>
              <a:rPr lang="zh-CN" altLang="en-US" sz="2000" b="0" dirty="0">
                <a:latin typeface="+mn-ea"/>
                <a:ea typeface="+mn-ea"/>
              </a:rPr>
              <a:t>采购</a:t>
            </a:r>
            <a:r>
              <a:rPr lang="zh-CN" altLang="en-US" sz="2000" b="0" dirty="0" smtClean="0">
                <a:latin typeface="+mn-ea"/>
                <a:ea typeface="+mn-ea"/>
              </a:rPr>
              <a:t>文件；</a:t>
            </a:r>
            <a:endParaRPr lang="zh-CN" altLang="en-US" sz="2000" b="0" dirty="0">
              <a:latin typeface="+mn-ea"/>
              <a:ea typeface="+mn-ea"/>
            </a:endParaRPr>
          </a:p>
          <a:p>
            <a:r>
              <a:rPr lang="en-US" altLang="zh-CN" sz="2000" b="0" dirty="0" smtClean="0">
                <a:latin typeface="+mn-ea"/>
                <a:ea typeface="+mn-ea"/>
              </a:rPr>
              <a:t>3</a:t>
            </a:r>
            <a:r>
              <a:rPr lang="zh-CN" altLang="en-US" sz="2000" b="0" dirty="0" smtClean="0">
                <a:latin typeface="+mn-ea"/>
                <a:ea typeface="+mn-ea"/>
              </a:rPr>
              <a:t>）发布</a:t>
            </a:r>
            <a:r>
              <a:rPr lang="zh-CN" altLang="en-US" sz="2000" b="0" dirty="0">
                <a:latin typeface="+mn-ea"/>
                <a:ea typeface="+mn-ea"/>
              </a:rPr>
              <a:t>采购公告</a:t>
            </a:r>
            <a:r>
              <a:rPr lang="zh-CN" altLang="en-US" sz="2000" b="0" dirty="0" smtClean="0">
                <a:latin typeface="+mn-ea"/>
                <a:ea typeface="+mn-ea"/>
              </a:rPr>
              <a:t>或发出采购</a:t>
            </a:r>
            <a:r>
              <a:rPr lang="zh-CN" altLang="en-US" sz="2000" b="0" dirty="0">
                <a:latin typeface="+mn-ea"/>
                <a:ea typeface="+mn-ea"/>
              </a:rPr>
              <a:t>邀请书，或根据项目需要组织资格预审；</a:t>
            </a:r>
          </a:p>
          <a:p>
            <a:r>
              <a:rPr lang="zh-CN" altLang="en-US" sz="2000" b="0" dirty="0" smtClean="0">
                <a:latin typeface="+mn-ea"/>
                <a:ea typeface="+mn-ea"/>
              </a:rPr>
              <a:t>4</a:t>
            </a:r>
            <a:r>
              <a:rPr lang="zh-CN" altLang="en-US" sz="2000" b="0" dirty="0">
                <a:latin typeface="+mn-ea"/>
                <a:ea typeface="+mn-ea"/>
              </a:rPr>
              <a:t>）</a:t>
            </a:r>
            <a:r>
              <a:rPr lang="zh-CN" altLang="en-US" sz="2000" b="0" dirty="0" smtClean="0">
                <a:latin typeface="+mn-ea"/>
                <a:ea typeface="+mn-ea"/>
              </a:rPr>
              <a:t>发售</a:t>
            </a:r>
            <a:r>
              <a:rPr lang="zh-CN" altLang="en-US" sz="2000" b="0" dirty="0">
                <a:latin typeface="+mn-ea"/>
                <a:ea typeface="+mn-ea"/>
              </a:rPr>
              <a:t>采购文件；</a:t>
            </a:r>
          </a:p>
          <a:p>
            <a:r>
              <a:rPr lang="en-US" altLang="zh-CN" sz="2000" b="0" dirty="0" smtClean="0">
                <a:latin typeface="+mn-ea"/>
                <a:ea typeface="+mn-ea"/>
              </a:rPr>
              <a:t>5</a:t>
            </a:r>
            <a:r>
              <a:rPr lang="zh-CN" altLang="en-US" sz="2000" b="0" dirty="0" smtClean="0">
                <a:latin typeface="+mn-ea"/>
                <a:ea typeface="+mn-ea"/>
              </a:rPr>
              <a:t>）组织</a:t>
            </a:r>
            <a:r>
              <a:rPr lang="zh-CN" altLang="en-US" sz="2000" b="0" dirty="0">
                <a:latin typeface="+mn-ea"/>
                <a:ea typeface="+mn-ea"/>
              </a:rPr>
              <a:t>供应商踏勘</a:t>
            </a:r>
            <a:r>
              <a:rPr lang="zh-CN" altLang="en-US" sz="2000" b="0" dirty="0" smtClean="0">
                <a:latin typeface="+mn-ea"/>
                <a:ea typeface="+mn-ea"/>
              </a:rPr>
              <a:t>现场（若有）；</a:t>
            </a:r>
            <a:endParaRPr lang="zh-CN" altLang="en-US" sz="2000" b="0" dirty="0">
              <a:latin typeface="+mn-ea"/>
              <a:ea typeface="+mn-ea"/>
            </a:endParaRPr>
          </a:p>
          <a:p>
            <a:r>
              <a:rPr lang="en-US" altLang="zh-CN" sz="2000" b="0" dirty="0" smtClean="0">
                <a:latin typeface="+mn-ea"/>
                <a:ea typeface="+mn-ea"/>
              </a:rPr>
              <a:t>6</a:t>
            </a:r>
            <a:r>
              <a:rPr lang="zh-CN" altLang="en-US" sz="2000" b="0" dirty="0" smtClean="0">
                <a:latin typeface="+mn-ea"/>
                <a:ea typeface="+mn-ea"/>
              </a:rPr>
              <a:t>）对</a:t>
            </a:r>
            <a:r>
              <a:rPr lang="zh-CN" altLang="en-US" sz="2000" b="0" dirty="0">
                <a:latin typeface="+mn-ea"/>
                <a:ea typeface="+mn-ea"/>
              </a:rPr>
              <a:t>采购文件进行澄清与修改；</a:t>
            </a:r>
          </a:p>
          <a:p>
            <a:r>
              <a:rPr lang="en-US" altLang="zh-CN" sz="2000" b="0" dirty="0" smtClean="0">
                <a:latin typeface="+mn-ea"/>
                <a:ea typeface="+mn-ea"/>
              </a:rPr>
              <a:t>7</a:t>
            </a:r>
            <a:r>
              <a:rPr lang="zh-CN" altLang="en-US" sz="2000" b="0" dirty="0" smtClean="0">
                <a:latin typeface="+mn-ea"/>
                <a:ea typeface="+mn-ea"/>
              </a:rPr>
              <a:t>）组建</a:t>
            </a:r>
            <a:r>
              <a:rPr lang="zh-CN" altLang="en-US" sz="2000" b="0" dirty="0">
                <a:latin typeface="+mn-ea"/>
                <a:ea typeface="+mn-ea"/>
              </a:rPr>
              <a:t>谈判小组或评审小组；</a:t>
            </a:r>
          </a:p>
          <a:p>
            <a:r>
              <a:rPr lang="en-US" altLang="zh-CN" sz="2000" b="0" dirty="0" smtClean="0">
                <a:latin typeface="+mn-ea"/>
                <a:ea typeface="+mn-ea"/>
              </a:rPr>
              <a:t>8</a:t>
            </a:r>
            <a:r>
              <a:rPr lang="zh-CN" altLang="en-US" sz="2000" b="0" dirty="0" smtClean="0">
                <a:latin typeface="+mn-ea"/>
                <a:ea typeface="+mn-ea"/>
              </a:rPr>
              <a:t>）接收</a:t>
            </a:r>
            <a:r>
              <a:rPr lang="zh-CN" altLang="en-US" sz="2000" b="0" dirty="0">
                <a:latin typeface="+mn-ea"/>
                <a:ea typeface="+mn-ea"/>
              </a:rPr>
              <a:t>响应文件和响应</a:t>
            </a:r>
            <a:r>
              <a:rPr lang="zh-CN" altLang="en-US" sz="2000" b="0" dirty="0" smtClean="0">
                <a:latin typeface="+mn-ea"/>
                <a:ea typeface="+mn-ea"/>
              </a:rPr>
              <a:t>保证金；</a:t>
            </a:r>
            <a:endParaRPr lang="zh-CN" altLang="en-US" sz="2000" b="0" dirty="0">
              <a:latin typeface="+mn-ea"/>
              <a:ea typeface="+mn-ea"/>
            </a:endParaRPr>
          </a:p>
          <a:p>
            <a:pPr>
              <a:buClr>
                <a:srgbClr val="0058B8"/>
              </a:buClr>
            </a:pPr>
            <a:endParaRPr lang="en-US" altLang="zh-CN" sz="2000" b="0" dirty="0" smtClean="0">
              <a:latin typeface="+mn-ea"/>
              <a:ea typeface="+mn-ea"/>
            </a:endParaRPr>
          </a:p>
          <a:p>
            <a:pPr marL="285750" indent="-285750">
              <a:buClr>
                <a:srgbClr val="0058B8"/>
              </a:buClr>
              <a:buFont typeface="Arial" panose="020B0604020202020204" pitchFamily="34" charset="0"/>
              <a:buChar char="•"/>
            </a:pP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534564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4" y="987607"/>
            <a:ext cx="856215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15</a:t>
            </a:fld>
            <a:endParaRPr lang="en-US" altLang="zh-CN" dirty="0"/>
          </a:p>
        </p:txBody>
      </p:sp>
      <p:sp>
        <p:nvSpPr>
          <p:cNvPr id="1049713" name="TextBox 2"/>
          <p:cNvSpPr txBox="1">
            <a:spLocks noChangeArrowheads="1"/>
          </p:cNvSpPr>
          <p:nvPr/>
        </p:nvSpPr>
        <p:spPr bwMode="auto">
          <a:xfrm>
            <a:off x="495300" y="587497"/>
            <a:ext cx="3677610"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4</a:t>
            </a:r>
            <a:r>
              <a:rPr lang="zh-CN" altLang="en-US" sz="2000" b="1" dirty="0">
                <a:solidFill>
                  <a:schemeClr val="bg1"/>
                </a:solidFill>
                <a:latin typeface="微软雅黑" pitchFamily="34" charset="-122"/>
                <a:ea typeface="微软雅黑" pitchFamily="34" charset="-122"/>
              </a:rPr>
              <a:t>、直接采购（单一来源采购）</a:t>
            </a:r>
          </a:p>
        </p:txBody>
      </p:sp>
      <p:sp>
        <p:nvSpPr>
          <p:cNvPr id="1049719" name="TextBox 15"/>
          <p:cNvSpPr txBox="1"/>
          <p:nvPr/>
        </p:nvSpPr>
        <p:spPr>
          <a:xfrm flipH="1">
            <a:off x="848544" y="1613962"/>
            <a:ext cx="7560840" cy="3903270"/>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buClr>
                <a:srgbClr val="0058B8"/>
              </a:buClr>
            </a:pPr>
            <a:endParaRPr lang="en-US" altLang="zh-CN" sz="2000" b="0" dirty="0" smtClean="0">
              <a:latin typeface="+mn-ea"/>
              <a:ea typeface="+mn-ea"/>
            </a:endParaRPr>
          </a:p>
          <a:p>
            <a:pPr>
              <a:buClr>
                <a:srgbClr val="0058B8"/>
              </a:buClr>
            </a:pPr>
            <a:endParaRPr lang="en-US" altLang="zh-CN" sz="2000" b="0" dirty="0" smtClean="0">
              <a:latin typeface="+mn-ea"/>
              <a:ea typeface="+mn-ea"/>
            </a:endParaRPr>
          </a:p>
          <a:p>
            <a:pPr>
              <a:buClr>
                <a:srgbClr val="0058B8"/>
              </a:buClr>
            </a:pPr>
            <a:r>
              <a:rPr lang="en-US" altLang="zh-CN" sz="2000" b="0" dirty="0" smtClean="0">
                <a:latin typeface="+mn-ea"/>
                <a:ea typeface="+mn-ea"/>
              </a:rPr>
              <a:t>1</a:t>
            </a:r>
            <a:r>
              <a:rPr lang="zh-CN" altLang="en-US" sz="2000" b="0" dirty="0" smtClean="0">
                <a:latin typeface="+mn-ea"/>
                <a:ea typeface="+mn-ea"/>
              </a:rPr>
              <a:t>、采购流程</a:t>
            </a:r>
            <a:endParaRPr lang="en-US" altLang="zh-CN" sz="2000" b="0" dirty="0" smtClean="0">
              <a:latin typeface="+mn-ea"/>
              <a:ea typeface="+mn-ea"/>
            </a:endParaRPr>
          </a:p>
          <a:p>
            <a:pPr>
              <a:buClr>
                <a:srgbClr val="0058B8"/>
              </a:buClr>
            </a:pPr>
            <a:endParaRPr lang="en-US" altLang="zh-CN" sz="2000" b="0" dirty="0" smtClean="0">
              <a:latin typeface="+mn-ea"/>
              <a:ea typeface="+mn-ea"/>
            </a:endParaRPr>
          </a:p>
          <a:p>
            <a:pPr>
              <a:buClr>
                <a:srgbClr val="0058B8"/>
              </a:buClr>
            </a:pPr>
            <a:r>
              <a:rPr lang="en-US" altLang="zh-CN" sz="2000" b="0" dirty="0" smtClean="0">
                <a:latin typeface="+mn-ea"/>
                <a:ea typeface="+mn-ea"/>
              </a:rPr>
              <a:t>9</a:t>
            </a:r>
            <a:r>
              <a:rPr lang="zh-CN" altLang="en-US" sz="2000" b="0" dirty="0" smtClean="0">
                <a:latin typeface="+mn-ea"/>
                <a:ea typeface="+mn-ea"/>
              </a:rPr>
              <a:t>）组织</a:t>
            </a:r>
            <a:r>
              <a:rPr lang="zh-CN" altLang="en-US" sz="2000" b="0" dirty="0">
                <a:latin typeface="+mn-ea"/>
                <a:ea typeface="+mn-ea"/>
              </a:rPr>
              <a:t>开启响应文件；</a:t>
            </a:r>
          </a:p>
          <a:p>
            <a:pPr>
              <a:buClr>
                <a:srgbClr val="0058B8"/>
              </a:buClr>
            </a:pPr>
            <a:r>
              <a:rPr lang="en-US" altLang="zh-CN" sz="2000" b="0" dirty="0" smtClean="0">
                <a:latin typeface="+mn-ea"/>
                <a:ea typeface="+mn-ea"/>
              </a:rPr>
              <a:t>10</a:t>
            </a:r>
            <a:r>
              <a:rPr lang="zh-CN" altLang="en-US" sz="2000" b="0" dirty="0">
                <a:latin typeface="+mn-ea"/>
                <a:ea typeface="+mn-ea"/>
              </a:rPr>
              <a:t>）</a:t>
            </a:r>
            <a:r>
              <a:rPr lang="zh-CN" altLang="en-US" sz="2000" b="0" dirty="0" smtClean="0">
                <a:latin typeface="+mn-ea"/>
                <a:ea typeface="+mn-ea"/>
              </a:rPr>
              <a:t>组织谈判/</a:t>
            </a:r>
            <a:r>
              <a:rPr lang="zh-CN" altLang="en-US" sz="2000" b="0" dirty="0">
                <a:latin typeface="+mn-ea"/>
                <a:ea typeface="+mn-ea"/>
              </a:rPr>
              <a:t>评审；</a:t>
            </a:r>
          </a:p>
          <a:p>
            <a:pPr>
              <a:buClr>
                <a:srgbClr val="0058B8"/>
              </a:buClr>
            </a:pPr>
            <a:r>
              <a:rPr lang="en-US" altLang="zh-CN" sz="2000" b="0" dirty="0" smtClean="0">
                <a:latin typeface="+mn-ea"/>
                <a:ea typeface="+mn-ea"/>
              </a:rPr>
              <a:t>11</a:t>
            </a:r>
            <a:r>
              <a:rPr lang="zh-CN" altLang="en-US" sz="2000" b="0" dirty="0" smtClean="0">
                <a:latin typeface="+mn-ea"/>
                <a:ea typeface="+mn-ea"/>
              </a:rPr>
              <a:t>）公</a:t>
            </a:r>
            <a:r>
              <a:rPr lang="zh-CN" altLang="en-US" sz="2000" b="0" dirty="0">
                <a:latin typeface="+mn-ea"/>
                <a:ea typeface="+mn-ea"/>
              </a:rPr>
              <a:t>示候选成交供应商</a:t>
            </a:r>
            <a:r>
              <a:rPr lang="zh-CN" altLang="en-US" sz="2000" b="0" dirty="0" smtClean="0">
                <a:latin typeface="+mn-ea"/>
                <a:ea typeface="+mn-ea"/>
              </a:rPr>
              <a:t>，确定</a:t>
            </a:r>
            <a:r>
              <a:rPr lang="zh-CN" altLang="en-US" sz="2000" b="0" dirty="0">
                <a:latin typeface="+mn-ea"/>
                <a:ea typeface="+mn-ea"/>
              </a:rPr>
              <a:t>成交供应商；</a:t>
            </a:r>
            <a:endParaRPr lang="en-US" altLang="zh-CN" sz="2000" b="0" dirty="0">
              <a:latin typeface="+mn-ea"/>
              <a:ea typeface="+mn-ea"/>
            </a:endParaRPr>
          </a:p>
          <a:p>
            <a:pPr>
              <a:buClr>
                <a:srgbClr val="0058B8"/>
              </a:buClr>
            </a:pPr>
            <a:r>
              <a:rPr lang="en-US" altLang="zh-CN" sz="2000" b="0" dirty="0" smtClean="0">
                <a:latin typeface="+mn-ea"/>
                <a:ea typeface="+mn-ea"/>
              </a:rPr>
              <a:t>12</a:t>
            </a:r>
            <a:r>
              <a:rPr lang="zh-CN" altLang="en-US" sz="2000" b="0" dirty="0" smtClean="0">
                <a:latin typeface="+mn-ea"/>
                <a:ea typeface="+mn-ea"/>
              </a:rPr>
              <a:t>）发出</a:t>
            </a:r>
            <a:r>
              <a:rPr lang="zh-CN" altLang="en-US" sz="2000" b="0" dirty="0">
                <a:latin typeface="+mn-ea"/>
                <a:ea typeface="+mn-ea"/>
              </a:rPr>
              <a:t>成交通知书；</a:t>
            </a:r>
          </a:p>
          <a:p>
            <a:pPr>
              <a:buClr>
                <a:srgbClr val="0058B8"/>
              </a:buClr>
            </a:pPr>
            <a:r>
              <a:rPr lang="en-US" altLang="zh-CN" sz="2000" b="0" dirty="0" smtClean="0">
                <a:latin typeface="+mn-ea"/>
                <a:ea typeface="+mn-ea"/>
              </a:rPr>
              <a:t>13</a:t>
            </a:r>
            <a:r>
              <a:rPr lang="zh-CN" altLang="en-US" sz="2000" b="0" dirty="0" smtClean="0">
                <a:latin typeface="+mn-ea"/>
                <a:ea typeface="+mn-ea"/>
              </a:rPr>
              <a:t>）发布</a:t>
            </a:r>
            <a:r>
              <a:rPr lang="zh-CN" altLang="en-US" sz="2000" b="0" dirty="0">
                <a:latin typeface="+mn-ea"/>
                <a:ea typeface="+mn-ea"/>
              </a:rPr>
              <a:t>成交公告或发出成交结果通知书</a:t>
            </a:r>
          </a:p>
          <a:p>
            <a:pPr>
              <a:buClr>
                <a:srgbClr val="0058B8"/>
              </a:buClr>
            </a:pPr>
            <a:r>
              <a:rPr lang="en-US" altLang="zh-CN" sz="2000" b="0" dirty="0" smtClean="0">
                <a:latin typeface="+mn-ea"/>
                <a:ea typeface="+mn-ea"/>
              </a:rPr>
              <a:t>14</a:t>
            </a:r>
            <a:r>
              <a:rPr lang="zh-CN" altLang="en-US" sz="2000" b="0" dirty="0" smtClean="0">
                <a:latin typeface="+mn-ea"/>
                <a:ea typeface="+mn-ea"/>
              </a:rPr>
              <a:t>）处理质疑或异议</a:t>
            </a:r>
            <a:r>
              <a:rPr lang="zh-CN" altLang="en-US" sz="2000" b="0" dirty="0">
                <a:latin typeface="+mn-ea"/>
                <a:ea typeface="+mn-ea"/>
              </a:rPr>
              <a:t>；</a:t>
            </a:r>
          </a:p>
          <a:p>
            <a:pPr>
              <a:buClr>
                <a:srgbClr val="0058B8"/>
              </a:buClr>
            </a:pPr>
            <a:r>
              <a:rPr lang="en-US" altLang="zh-CN" sz="2000" b="0" dirty="0" smtClean="0">
                <a:latin typeface="+mn-ea"/>
                <a:ea typeface="+mn-ea"/>
              </a:rPr>
              <a:t>15</a:t>
            </a:r>
            <a:r>
              <a:rPr lang="zh-CN" altLang="en-US" sz="2000" b="0" dirty="0" smtClean="0">
                <a:latin typeface="+mn-ea"/>
                <a:ea typeface="+mn-ea"/>
              </a:rPr>
              <a:t>）完成签订</a:t>
            </a:r>
            <a:r>
              <a:rPr lang="zh-CN" altLang="en-US" sz="2000" b="0" dirty="0">
                <a:latin typeface="+mn-ea"/>
                <a:ea typeface="+mn-ea"/>
              </a:rPr>
              <a:t>合同；</a:t>
            </a:r>
          </a:p>
          <a:p>
            <a:pPr>
              <a:buClr>
                <a:srgbClr val="0058B8"/>
              </a:buClr>
            </a:pPr>
            <a:r>
              <a:rPr lang="en-US" altLang="zh-CN" sz="2000" b="0" dirty="0" smtClean="0">
                <a:latin typeface="+mn-ea"/>
                <a:ea typeface="+mn-ea"/>
              </a:rPr>
              <a:t>16</a:t>
            </a:r>
            <a:r>
              <a:rPr lang="zh-CN" altLang="en-US" sz="2000" b="0" dirty="0" smtClean="0">
                <a:latin typeface="+mn-ea"/>
                <a:ea typeface="+mn-ea"/>
              </a:rPr>
              <a:t>）退还</a:t>
            </a:r>
            <a:r>
              <a:rPr lang="zh-CN" altLang="en-US" sz="2000" b="0" dirty="0">
                <a:latin typeface="+mn-ea"/>
                <a:ea typeface="+mn-ea"/>
              </a:rPr>
              <a:t>响应保证金；</a:t>
            </a:r>
          </a:p>
          <a:p>
            <a:pPr>
              <a:buClr>
                <a:srgbClr val="0058B8"/>
              </a:buClr>
            </a:pPr>
            <a:r>
              <a:rPr lang="en-US" altLang="zh-CN" sz="2000" b="0" dirty="0" smtClean="0">
                <a:latin typeface="+mn-ea"/>
                <a:ea typeface="+mn-ea"/>
              </a:rPr>
              <a:t>17</a:t>
            </a:r>
            <a:r>
              <a:rPr lang="zh-CN" altLang="en-US" sz="2000" b="0" dirty="0" smtClean="0">
                <a:latin typeface="+mn-ea"/>
                <a:ea typeface="+mn-ea"/>
              </a:rPr>
              <a:t>）编制采购评审报告</a:t>
            </a:r>
            <a:r>
              <a:rPr lang="zh-CN" altLang="en-US" sz="2000" b="0" dirty="0">
                <a:latin typeface="+mn-ea"/>
                <a:ea typeface="+mn-ea"/>
              </a:rPr>
              <a:t>；</a:t>
            </a:r>
          </a:p>
          <a:p>
            <a:pPr>
              <a:buClr>
                <a:srgbClr val="0058B8"/>
              </a:buClr>
            </a:pPr>
            <a:r>
              <a:rPr lang="en-US" altLang="zh-CN" sz="2000" b="0" dirty="0" smtClean="0">
                <a:latin typeface="+mn-ea"/>
                <a:ea typeface="+mn-ea"/>
              </a:rPr>
              <a:t>18</a:t>
            </a:r>
            <a:r>
              <a:rPr lang="zh-CN" altLang="en-US" sz="2000" b="0" dirty="0" smtClean="0">
                <a:latin typeface="+mn-ea"/>
                <a:ea typeface="+mn-ea"/>
              </a:rPr>
              <a:t>）采购全过程资料归档。</a:t>
            </a:r>
            <a:endParaRPr lang="zh-CN" altLang="en-US" sz="2000" b="0" dirty="0">
              <a:latin typeface="+mn-ea"/>
              <a:ea typeface="+mn-ea"/>
            </a:endParaRPr>
          </a:p>
          <a:p>
            <a:pPr>
              <a:buClr>
                <a:srgbClr val="0058B8"/>
              </a:buClr>
            </a:pPr>
            <a:endParaRPr lang="en-US" altLang="zh-CN" sz="2000" b="0" dirty="0" smtClean="0">
              <a:latin typeface="+mn-ea"/>
              <a:ea typeface="+mn-ea"/>
            </a:endParaRPr>
          </a:p>
          <a:p>
            <a:pPr marL="285750" indent="-285750">
              <a:buClr>
                <a:srgbClr val="0058B8"/>
              </a:buClr>
              <a:buFont typeface="Arial" panose="020B0604020202020204" pitchFamily="34" charset="0"/>
              <a:buChar char="•"/>
            </a:pP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8964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16</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848541" y="1958829"/>
            <a:ext cx="7848874" cy="334237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en-US" altLang="zh-CN" sz="2000" b="0" dirty="0" smtClean="0">
                <a:latin typeface="+mn-ea"/>
                <a:ea typeface="+mn-ea"/>
              </a:rPr>
              <a:t>1</a:t>
            </a:r>
            <a:r>
              <a:rPr lang="zh-CN" altLang="en-US" sz="2000" b="0" dirty="0" smtClean="0">
                <a:latin typeface="+mn-ea"/>
                <a:ea typeface="+mn-ea"/>
              </a:rPr>
              <a:t>、</a:t>
            </a:r>
            <a:r>
              <a:rPr lang="zh-CN" altLang="en-US" sz="2000" b="0" dirty="0">
                <a:latin typeface="+mn-ea"/>
                <a:ea typeface="+mn-ea"/>
              </a:rPr>
              <a:t>前置准备工作，落实采购基本</a:t>
            </a:r>
            <a:r>
              <a:rPr lang="zh-CN" altLang="en-US" sz="2000" b="0" dirty="0" smtClean="0">
                <a:latin typeface="+mn-ea"/>
                <a:ea typeface="+mn-ea"/>
              </a:rPr>
              <a:t>条件：</a:t>
            </a:r>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1</a:t>
            </a:r>
            <a:r>
              <a:rPr lang="zh-CN" altLang="en-US" sz="2000" b="0" dirty="0" smtClean="0">
                <a:latin typeface="+mn-ea"/>
                <a:ea typeface="+mn-ea"/>
              </a:rPr>
              <a:t>）确认前期</a:t>
            </a:r>
            <a:r>
              <a:rPr lang="zh-CN" altLang="en-US" sz="2000" b="0" dirty="0">
                <a:latin typeface="+mn-ea"/>
                <a:ea typeface="+mn-ea"/>
              </a:rPr>
              <a:t>工作完成情况以及相关资料和证明文件，如立项批复、采购内容核准意见、规划许可等；</a:t>
            </a:r>
          </a:p>
          <a:p>
            <a:r>
              <a:rPr lang="en-US" altLang="zh-CN" sz="2000" b="0" dirty="0" smtClean="0">
                <a:latin typeface="+mn-ea"/>
                <a:ea typeface="+mn-ea"/>
              </a:rPr>
              <a:t>2</a:t>
            </a:r>
            <a:r>
              <a:rPr lang="zh-CN" altLang="en-US" sz="2000" b="0" dirty="0" smtClean="0">
                <a:latin typeface="+mn-ea"/>
                <a:ea typeface="+mn-ea"/>
              </a:rPr>
              <a:t>）采购</a:t>
            </a:r>
            <a:r>
              <a:rPr lang="zh-CN" altLang="en-US" sz="2000" b="0" dirty="0">
                <a:latin typeface="+mn-ea"/>
                <a:ea typeface="+mn-ea"/>
              </a:rPr>
              <a:t>项目相关技术经济资料，如采购任务说明、技术规格与要求、设计文件以及相关</a:t>
            </a:r>
            <a:r>
              <a:rPr lang="zh-CN" altLang="en-US" sz="2000" b="0" dirty="0" smtClean="0">
                <a:latin typeface="+mn-ea"/>
                <a:ea typeface="+mn-ea"/>
              </a:rPr>
              <a:t>资料均已齐备；</a:t>
            </a:r>
            <a:endParaRPr lang="zh-CN" altLang="en-US" sz="2000" b="0" dirty="0">
              <a:latin typeface="+mn-ea"/>
              <a:ea typeface="+mn-ea"/>
            </a:endParaRPr>
          </a:p>
          <a:p>
            <a:r>
              <a:rPr lang="en-US" altLang="zh-CN" sz="2000" b="0" dirty="0" smtClean="0">
                <a:latin typeface="+mn-ea"/>
                <a:ea typeface="+mn-ea"/>
              </a:rPr>
              <a:t>3</a:t>
            </a:r>
            <a:r>
              <a:rPr lang="zh-CN" altLang="en-US" sz="2000" b="0" dirty="0" smtClean="0">
                <a:latin typeface="+mn-ea"/>
                <a:ea typeface="+mn-ea"/>
              </a:rPr>
              <a:t>）采购</a:t>
            </a:r>
            <a:r>
              <a:rPr lang="zh-CN" altLang="en-US" sz="2000" b="0" dirty="0">
                <a:latin typeface="+mn-ea"/>
                <a:ea typeface="+mn-ea"/>
              </a:rPr>
              <a:t>项目所需</a:t>
            </a:r>
            <a:r>
              <a:rPr lang="zh-CN" altLang="en-US" sz="2000" b="0" dirty="0" smtClean="0">
                <a:latin typeface="+mn-ea"/>
                <a:ea typeface="+mn-ea"/>
              </a:rPr>
              <a:t>资金已经落实；</a:t>
            </a:r>
            <a:endParaRPr lang="zh-CN" altLang="en-US" sz="2000" b="0" dirty="0">
              <a:latin typeface="+mn-ea"/>
              <a:ea typeface="+mn-ea"/>
            </a:endParaRPr>
          </a:p>
          <a:p>
            <a:r>
              <a:rPr lang="en-US" altLang="zh-CN" sz="2000" b="0" dirty="0" smtClean="0">
                <a:latin typeface="+mn-ea"/>
                <a:ea typeface="+mn-ea"/>
              </a:rPr>
              <a:t>4</a:t>
            </a:r>
            <a:r>
              <a:rPr lang="zh-CN" altLang="en-US" sz="2000" b="0" dirty="0" smtClean="0">
                <a:latin typeface="+mn-ea"/>
                <a:ea typeface="+mn-ea"/>
              </a:rPr>
              <a:t>）采购</a:t>
            </a:r>
            <a:r>
              <a:rPr lang="zh-CN" altLang="en-US" sz="2000" b="0" dirty="0">
                <a:latin typeface="+mn-ea"/>
                <a:ea typeface="+mn-ea"/>
              </a:rPr>
              <a:t>人对采购项目实施的初步设想和要求，如采购包划分、项目完成期限</a:t>
            </a:r>
            <a:r>
              <a:rPr lang="zh-CN" altLang="en-US" sz="2000" b="0" dirty="0" smtClean="0">
                <a:latin typeface="+mn-ea"/>
                <a:ea typeface="+mn-ea"/>
              </a:rPr>
              <a:t>、技术及服务要求、合同</a:t>
            </a:r>
            <a:r>
              <a:rPr lang="zh-CN" altLang="en-US" sz="2000" b="0" dirty="0">
                <a:latin typeface="+mn-ea"/>
                <a:ea typeface="+mn-ea"/>
              </a:rPr>
              <a:t>关键条款等方面的建议和</a:t>
            </a:r>
            <a:r>
              <a:rPr lang="zh-CN" altLang="en-US" sz="2000" b="0" dirty="0" smtClean="0">
                <a:latin typeface="+mn-ea"/>
                <a:ea typeface="+mn-ea"/>
              </a:rPr>
              <a:t>要求等。</a:t>
            </a:r>
            <a:endParaRPr lang="zh-CN" altLang="en-US"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018376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17</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848541" y="1958829"/>
            <a:ext cx="7848874" cy="2838323"/>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en-US" altLang="zh-CN" sz="2000" b="0" dirty="0" smtClean="0">
                <a:latin typeface="+mn-ea"/>
                <a:ea typeface="+mn-ea"/>
              </a:rPr>
              <a:t>2</a:t>
            </a:r>
            <a:r>
              <a:rPr lang="zh-CN" altLang="en-US" sz="2000" b="0" dirty="0" smtClean="0">
                <a:latin typeface="+mn-ea"/>
                <a:ea typeface="+mn-ea"/>
              </a:rPr>
              <a:t>、拟定采购方案（编制依据）：</a:t>
            </a:r>
            <a:endParaRPr lang="en-US" altLang="zh-CN" sz="2000" b="0" dirty="0" smtClean="0">
              <a:latin typeface="+mn-ea"/>
              <a:ea typeface="+mn-ea"/>
            </a:endParaRPr>
          </a:p>
          <a:p>
            <a:endParaRPr lang="zh-CN" altLang="en-US" sz="2000" b="0" dirty="0">
              <a:latin typeface="+mn-ea"/>
              <a:ea typeface="+mn-ea"/>
            </a:endParaRPr>
          </a:p>
          <a:p>
            <a:r>
              <a:rPr lang="en-US" altLang="zh-CN" sz="2000" b="0" dirty="0">
                <a:latin typeface="+mn-ea"/>
                <a:ea typeface="+mn-ea"/>
              </a:rPr>
              <a:t>(1)</a:t>
            </a:r>
            <a:r>
              <a:rPr lang="zh-CN" altLang="en-US" sz="2000" b="0" dirty="0">
                <a:latin typeface="+mn-ea"/>
                <a:ea typeface="+mn-ea"/>
              </a:rPr>
              <a:t>相关法律法规；</a:t>
            </a:r>
          </a:p>
          <a:p>
            <a:r>
              <a:rPr lang="en-US" altLang="zh-CN" sz="2000" b="0" dirty="0">
                <a:latin typeface="+mn-ea"/>
                <a:ea typeface="+mn-ea"/>
              </a:rPr>
              <a:t>(2)</a:t>
            </a:r>
            <a:r>
              <a:rPr lang="zh-CN" altLang="en-US" sz="2000" b="0" dirty="0">
                <a:latin typeface="+mn-ea"/>
                <a:ea typeface="+mn-ea"/>
              </a:rPr>
              <a:t>采购项目的采购需求；</a:t>
            </a:r>
          </a:p>
          <a:p>
            <a:r>
              <a:rPr lang="en-US" altLang="zh-CN" sz="2000" b="0" dirty="0">
                <a:latin typeface="+mn-ea"/>
                <a:ea typeface="+mn-ea"/>
              </a:rPr>
              <a:t>(3)</a:t>
            </a:r>
            <a:r>
              <a:rPr lang="zh-CN" altLang="en-US" sz="2000" b="0" dirty="0">
                <a:latin typeface="+mn-ea"/>
                <a:ea typeface="+mn-ea"/>
              </a:rPr>
              <a:t>采购人对采购工作的初步要求；</a:t>
            </a:r>
          </a:p>
          <a:p>
            <a:r>
              <a:rPr lang="en-US" altLang="zh-CN" sz="2000" b="0" dirty="0">
                <a:latin typeface="+mn-ea"/>
                <a:ea typeface="+mn-ea"/>
              </a:rPr>
              <a:t>(4)</a:t>
            </a:r>
            <a:r>
              <a:rPr lang="zh-CN" altLang="en-US" sz="2000" b="0" dirty="0">
                <a:latin typeface="+mn-ea"/>
                <a:ea typeface="+mn-ea"/>
              </a:rPr>
              <a:t>相关市场竞争态势分析等。</a:t>
            </a: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425038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18</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495299" y="1958829"/>
            <a:ext cx="8706170" cy="3198363"/>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en-US" altLang="zh-CN" sz="2000" b="0" dirty="0" smtClean="0">
                <a:latin typeface="+mn-ea"/>
                <a:ea typeface="+mn-ea"/>
              </a:rPr>
              <a:t>2</a:t>
            </a:r>
            <a:r>
              <a:rPr lang="zh-CN" altLang="en-US" sz="2000" b="0" dirty="0" smtClean="0">
                <a:latin typeface="+mn-ea"/>
                <a:ea typeface="+mn-ea"/>
              </a:rPr>
              <a:t>、拟定采购方案（主要内容）：</a:t>
            </a:r>
            <a:endParaRPr lang="en-US" altLang="zh-CN" sz="2000" b="0" dirty="0">
              <a:latin typeface="+mn-ea"/>
              <a:ea typeface="+mn-ea"/>
            </a:endParaRPr>
          </a:p>
          <a:p>
            <a:endParaRPr lang="zh-CN" altLang="en-US" sz="2000" b="0" dirty="0">
              <a:latin typeface="+mn-ea"/>
              <a:ea typeface="+mn-ea"/>
            </a:endParaRPr>
          </a:p>
          <a:p>
            <a:r>
              <a:rPr lang="en-US" altLang="zh-CN" sz="2000" b="0" dirty="0" smtClean="0">
                <a:latin typeface="+mn-ea"/>
                <a:ea typeface="+mn-ea"/>
              </a:rPr>
              <a:t>1</a:t>
            </a:r>
            <a:r>
              <a:rPr lang="zh-CN" altLang="en-US" sz="2000" b="0" dirty="0" smtClean="0">
                <a:latin typeface="+mn-ea"/>
                <a:ea typeface="+mn-ea"/>
              </a:rPr>
              <a:t>）采购</a:t>
            </a:r>
            <a:r>
              <a:rPr lang="zh-CN" altLang="en-US" sz="2000" b="0" dirty="0">
                <a:latin typeface="+mn-ea"/>
                <a:ea typeface="+mn-ea"/>
              </a:rPr>
              <a:t>项目概况；</a:t>
            </a:r>
            <a:r>
              <a:rPr lang="en-US" altLang="zh-CN" sz="2000" b="0" dirty="0">
                <a:latin typeface="+mn-ea"/>
                <a:ea typeface="+mn-ea"/>
              </a:rPr>
              <a:t>   </a:t>
            </a:r>
            <a:r>
              <a:rPr lang="en-US" altLang="zh-CN" sz="2000" b="0" dirty="0" smtClean="0">
                <a:latin typeface="+mn-ea"/>
                <a:ea typeface="+mn-ea"/>
              </a:rPr>
              <a:t>            2</a:t>
            </a:r>
            <a:r>
              <a:rPr lang="zh-CN" altLang="en-US" sz="2000" b="0" dirty="0" smtClean="0">
                <a:latin typeface="+mn-ea"/>
                <a:ea typeface="+mn-ea"/>
              </a:rPr>
              <a:t>）采购</a:t>
            </a:r>
            <a:r>
              <a:rPr lang="zh-CN" altLang="en-US" sz="2000" b="0" dirty="0">
                <a:latin typeface="+mn-ea"/>
                <a:ea typeface="+mn-ea"/>
              </a:rPr>
              <a:t>内容范围和采购包划分方案；</a:t>
            </a:r>
          </a:p>
          <a:p>
            <a:r>
              <a:rPr lang="en-US" altLang="zh-CN" sz="2000" b="0" dirty="0" smtClean="0">
                <a:latin typeface="+mn-ea"/>
                <a:ea typeface="+mn-ea"/>
              </a:rPr>
              <a:t>3</a:t>
            </a:r>
            <a:r>
              <a:rPr lang="zh-CN" altLang="en-US" sz="2000" b="0" dirty="0" smtClean="0">
                <a:latin typeface="+mn-ea"/>
                <a:ea typeface="+mn-ea"/>
              </a:rPr>
              <a:t>）采购</a:t>
            </a:r>
            <a:r>
              <a:rPr lang="zh-CN" altLang="en-US" sz="2000" b="0" dirty="0">
                <a:latin typeface="+mn-ea"/>
                <a:ea typeface="+mn-ea"/>
              </a:rPr>
              <a:t>方式；</a:t>
            </a:r>
            <a:r>
              <a:rPr lang="en-US" altLang="zh-CN" sz="2000" b="0" dirty="0">
                <a:latin typeface="+mn-ea"/>
                <a:ea typeface="+mn-ea"/>
              </a:rPr>
              <a:t>   </a:t>
            </a:r>
            <a:r>
              <a:rPr lang="en-US" altLang="zh-CN" sz="2000" b="0" dirty="0" smtClean="0">
                <a:latin typeface="+mn-ea"/>
                <a:ea typeface="+mn-ea"/>
              </a:rPr>
              <a:t>                4</a:t>
            </a:r>
            <a:r>
              <a:rPr lang="zh-CN" altLang="en-US" sz="2000" b="0" dirty="0" smtClean="0">
                <a:latin typeface="+mn-ea"/>
                <a:ea typeface="+mn-ea"/>
              </a:rPr>
              <a:t>）资格</a:t>
            </a:r>
            <a:r>
              <a:rPr lang="zh-CN" altLang="en-US" sz="2000" b="0" dirty="0">
                <a:latin typeface="+mn-ea"/>
                <a:ea typeface="+mn-ea"/>
              </a:rPr>
              <a:t>审查方式；</a:t>
            </a:r>
          </a:p>
          <a:p>
            <a:r>
              <a:rPr lang="en-US" altLang="zh-CN" sz="2000" b="0" dirty="0" smtClean="0">
                <a:latin typeface="+mn-ea"/>
                <a:ea typeface="+mn-ea"/>
              </a:rPr>
              <a:t>5</a:t>
            </a:r>
            <a:r>
              <a:rPr lang="zh-CN" altLang="en-US" sz="2000" b="0" dirty="0" smtClean="0">
                <a:latin typeface="+mn-ea"/>
                <a:ea typeface="+mn-ea"/>
              </a:rPr>
              <a:t>）项目</a:t>
            </a:r>
            <a:r>
              <a:rPr lang="zh-CN" altLang="en-US" sz="2000" b="0" dirty="0">
                <a:latin typeface="+mn-ea"/>
                <a:ea typeface="+mn-ea"/>
              </a:rPr>
              <a:t>特点以及难点分析；</a:t>
            </a:r>
            <a:r>
              <a:rPr lang="en-US" altLang="zh-CN" sz="2000" b="0" dirty="0">
                <a:latin typeface="+mn-ea"/>
                <a:ea typeface="+mn-ea"/>
              </a:rPr>
              <a:t> </a:t>
            </a:r>
            <a:r>
              <a:rPr lang="en-US" altLang="zh-CN" sz="2000" b="0" dirty="0" smtClean="0">
                <a:latin typeface="+mn-ea"/>
                <a:ea typeface="+mn-ea"/>
              </a:rPr>
              <a:t>      6</a:t>
            </a:r>
            <a:r>
              <a:rPr lang="zh-CN" altLang="en-US" sz="2000" b="0" dirty="0" smtClean="0">
                <a:latin typeface="+mn-ea"/>
                <a:ea typeface="+mn-ea"/>
              </a:rPr>
              <a:t>）供应</a:t>
            </a:r>
            <a:r>
              <a:rPr lang="zh-CN" altLang="en-US" sz="2000" b="0" dirty="0">
                <a:latin typeface="+mn-ea"/>
                <a:ea typeface="+mn-ea"/>
              </a:rPr>
              <a:t>商资格条件、评审</a:t>
            </a:r>
            <a:r>
              <a:rPr lang="zh-CN" altLang="en-US" sz="2000" b="0" dirty="0" smtClean="0">
                <a:latin typeface="+mn-ea"/>
                <a:ea typeface="+mn-ea"/>
              </a:rPr>
              <a:t>办法等事项；</a:t>
            </a:r>
            <a:endParaRPr lang="en-US" altLang="zh-CN" sz="2000" b="0" dirty="0">
              <a:latin typeface="+mn-ea"/>
              <a:ea typeface="+mn-ea"/>
            </a:endParaRPr>
          </a:p>
          <a:p>
            <a:r>
              <a:rPr lang="en-US" altLang="zh-CN" sz="2000" b="0" dirty="0" smtClean="0">
                <a:latin typeface="+mn-ea"/>
                <a:ea typeface="+mn-ea"/>
              </a:rPr>
              <a:t>7</a:t>
            </a:r>
            <a:r>
              <a:rPr lang="zh-CN" altLang="en-US" sz="2000" b="0" dirty="0" smtClean="0">
                <a:latin typeface="+mn-ea"/>
                <a:ea typeface="+mn-ea"/>
              </a:rPr>
              <a:t>）项目</a:t>
            </a:r>
            <a:r>
              <a:rPr lang="zh-CN" altLang="en-US" sz="2000" b="0" dirty="0">
                <a:latin typeface="+mn-ea"/>
                <a:ea typeface="+mn-ea"/>
              </a:rPr>
              <a:t>质量、进度、价格</a:t>
            </a:r>
            <a:r>
              <a:rPr lang="zh-CN" altLang="en-US" sz="2000" b="0" dirty="0" smtClean="0">
                <a:latin typeface="+mn-ea"/>
                <a:ea typeface="+mn-ea"/>
              </a:rPr>
              <a:t>目标；</a:t>
            </a:r>
            <a:r>
              <a:rPr lang="en-US" altLang="zh-CN" sz="2000" b="0" dirty="0" smtClean="0">
                <a:latin typeface="+mn-ea"/>
                <a:ea typeface="+mn-ea"/>
              </a:rPr>
              <a:t>   8</a:t>
            </a:r>
            <a:r>
              <a:rPr lang="zh-CN" altLang="en-US" sz="2000" b="0" dirty="0" smtClean="0">
                <a:latin typeface="+mn-ea"/>
                <a:ea typeface="+mn-ea"/>
              </a:rPr>
              <a:t>）采购</a:t>
            </a:r>
            <a:r>
              <a:rPr lang="zh-CN" altLang="en-US" sz="2000" b="0" dirty="0">
                <a:latin typeface="+mn-ea"/>
                <a:ea typeface="+mn-ea"/>
              </a:rPr>
              <a:t>程序以及时间计划；</a:t>
            </a:r>
          </a:p>
          <a:p>
            <a:r>
              <a:rPr lang="en-US" altLang="zh-CN" sz="2000" b="0" dirty="0" smtClean="0">
                <a:latin typeface="+mn-ea"/>
                <a:ea typeface="+mn-ea"/>
              </a:rPr>
              <a:t>9</a:t>
            </a:r>
            <a:r>
              <a:rPr lang="zh-CN" altLang="en-US" sz="2000" b="0" dirty="0" smtClean="0">
                <a:latin typeface="+mn-ea"/>
                <a:ea typeface="+mn-ea"/>
              </a:rPr>
              <a:t>）项目</a:t>
            </a:r>
            <a:r>
              <a:rPr lang="zh-CN" altLang="en-US" sz="2000" b="0" dirty="0">
                <a:latin typeface="+mn-ea"/>
                <a:ea typeface="+mn-ea"/>
              </a:rPr>
              <a:t>组人员构成以及分工；</a:t>
            </a:r>
            <a:r>
              <a:rPr lang="en-US" altLang="zh-CN" sz="2000" b="0" dirty="0">
                <a:latin typeface="+mn-ea"/>
                <a:ea typeface="+mn-ea"/>
              </a:rPr>
              <a:t>    </a:t>
            </a:r>
            <a:r>
              <a:rPr lang="en-US" altLang="zh-CN" sz="2000" b="0" dirty="0" smtClean="0">
                <a:latin typeface="+mn-ea"/>
                <a:ea typeface="+mn-ea"/>
              </a:rPr>
              <a:t>10</a:t>
            </a:r>
            <a:r>
              <a:rPr lang="zh-CN" altLang="en-US" sz="2000" b="0" dirty="0" smtClean="0">
                <a:latin typeface="+mn-ea"/>
                <a:ea typeface="+mn-ea"/>
              </a:rPr>
              <a:t>）工作</a:t>
            </a:r>
            <a:r>
              <a:rPr lang="zh-CN" altLang="en-US" sz="2000" b="0" dirty="0">
                <a:latin typeface="+mn-ea"/>
                <a:ea typeface="+mn-ea"/>
              </a:rPr>
              <a:t>责任分解计划；</a:t>
            </a:r>
          </a:p>
          <a:p>
            <a:r>
              <a:rPr lang="en-US" altLang="zh-CN" sz="2000" b="0" dirty="0" smtClean="0">
                <a:latin typeface="+mn-ea"/>
                <a:ea typeface="+mn-ea"/>
              </a:rPr>
              <a:t>11</a:t>
            </a:r>
            <a:r>
              <a:rPr lang="zh-CN" altLang="en-US" sz="2000" b="0" dirty="0" smtClean="0">
                <a:latin typeface="+mn-ea"/>
                <a:ea typeface="+mn-ea"/>
              </a:rPr>
              <a:t>）采购工作质量</a:t>
            </a:r>
            <a:r>
              <a:rPr lang="zh-CN" altLang="en-US" sz="2000" b="0" dirty="0">
                <a:latin typeface="+mn-ea"/>
                <a:ea typeface="+mn-ea"/>
              </a:rPr>
              <a:t>保障措施；</a:t>
            </a:r>
            <a:r>
              <a:rPr lang="en-US" altLang="zh-CN" sz="2000" b="0" dirty="0">
                <a:latin typeface="+mn-ea"/>
                <a:ea typeface="+mn-ea"/>
              </a:rPr>
              <a:t>    </a:t>
            </a:r>
            <a:r>
              <a:rPr lang="en-US" altLang="zh-CN" sz="2000" b="0" dirty="0" smtClean="0">
                <a:latin typeface="+mn-ea"/>
                <a:ea typeface="+mn-ea"/>
              </a:rPr>
              <a:t> 12</a:t>
            </a:r>
            <a:r>
              <a:rPr lang="zh-CN" altLang="en-US" sz="2000" b="0" dirty="0" smtClean="0">
                <a:latin typeface="+mn-ea"/>
                <a:ea typeface="+mn-ea"/>
              </a:rPr>
              <a:t>）采购工作进度</a:t>
            </a:r>
            <a:r>
              <a:rPr lang="zh-CN" altLang="en-US" sz="2000" b="0" dirty="0">
                <a:latin typeface="+mn-ea"/>
                <a:ea typeface="+mn-ea"/>
              </a:rPr>
              <a:t>保障措施；</a:t>
            </a:r>
          </a:p>
          <a:p>
            <a:r>
              <a:rPr lang="en-US" altLang="zh-CN" sz="2000" b="0" dirty="0" smtClean="0">
                <a:latin typeface="+mn-ea"/>
                <a:ea typeface="+mn-ea"/>
              </a:rPr>
              <a:t>13</a:t>
            </a:r>
            <a:r>
              <a:rPr lang="zh-CN" altLang="en-US" sz="2000" b="0" dirty="0" smtClean="0">
                <a:latin typeface="+mn-ea"/>
                <a:ea typeface="+mn-ea"/>
              </a:rPr>
              <a:t>）项目</a:t>
            </a:r>
            <a:r>
              <a:rPr lang="zh-CN" altLang="en-US" sz="2000" b="0" dirty="0">
                <a:latin typeface="+mn-ea"/>
                <a:ea typeface="+mn-ea"/>
              </a:rPr>
              <a:t>风险分析以及应对措施；</a:t>
            </a:r>
            <a:r>
              <a:rPr lang="en-US" altLang="zh-CN" sz="2000" b="0" dirty="0">
                <a:latin typeface="+mn-ea"/>
                <a:ea typeface="+mn-ea"/>
              </a:rPr>
              <a:t> </a:t>
            </a:r>
            <a:r>
              <a:rPr lang="en-US" altLang="zh-CN" sz="2000" b="0" dirty="0" smtClean="0">
                <a:latin typeface="+mn-ea"/>
                <a:ea typeface="+mn-ea"/>
              </a:rPr>
              <a:t>14</a:t>
            </a:r>
            <a:r>
              <a:rPr lang="zh-CN" altLang="en-US" sz="2000" b="0" dirty="0" smtClean="0">
                <a:latin typeface="+mn-ea"/>
                <a:ea typeface="+mn-ea"/>
              </a:rPr>
              <a:t>）其他与采购项目有关的事项。</a:t>
            </a: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1948352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19</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76535" y="1958829"/>
            <a:ext cx="8208912" cy="3685015"/>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en-US" altLang="zh-CN" sz="2000" b="0" dirty="0" smtClean="0">
                <a:latin typeface="+mn-ea"/>
                <a:ea typeface="+mn-ea"/>
              </a:rPr>
              <a:t>2</a:t>
            </a:r>
            <a:r>
              <a:rPr lang="zh-CN" altLang="en-US" sz="2000" b="0" dirty="0" smtClean="0">
                <a:latin typeface="+mn-ea"/>
                <a:ea typeface="+mn-ea"/>
              </a:rPr>
              <a:t>、拟定采购方案（注意事项）：</a:t>
            </a:r>
            <a:endParaRPr lang="en-US" altLang="zh-CN" sz="2000" b="0" dirty="0">
              <a:latin typeface="+mn-ea"/>
              <a:ea typeface="+mn-ea"/>
            </a:endParaRPr>
          </a:p>
          <a:p>
            <a:endParaRPr lang="zh-CN" altLang="en-US" sz="2000" b="0" dirty="0">
              <a:latin typeface="+mn-ea"/>
              <a:ea typeface="+mn-ea"/>
            </a:endParaRPr>
          </a:p>
          <a:p>
            <a:r>
              <a:rPr lang="zh-CN" altLang="en-US" sz="2000" b="0" dirty="0" smtClean="0">
                <a:latin typeface="+mn-ea"/>
                <a:ea typeface="+mn-ea"/>
              </a:rPr>
              <a:t>应</a:t>
            </a:r>
            <a:r>
              <a:rPr lang="zh-CN" altLang="en-US" sz="2000" b="0" dirty="0">
                <a:latin typeface="+mn-ea"/>
                <a:ea typeface="+mn-ea"/>
              </a:rPr>
              <a:t>充分考虑采购项目特点和供应商市场竞争情况，避免因判断失误导致采购失败，并重点关注以下因素：</a:t>
            </a:r>
          </a:p>
          <a:p>
            <a:r>
              <a:rPr lang="en-US" altLang="zh-CN" sz="2000" b="0" dirty="0" smtClean="0">
                <a:latin typeface="+mn-ea"/>
                <a:ea typeface="+mn-ea"/>
              </a:rPr>
              <a:t>1</a:t>
            </a:r>
            <a:r>
              <a:rPr lang="zh-CN" altLang="en-US" sz="2000" b="0" dirty="0" smtClean="0">
                <a:latin typeface="+mn-ea"/>
                <a:ea typeface="+mn-ea"/>
              </a:rPr>
              <a:t>）采购</a:t>
            </a:r>
            <a:r>
              <a:rPr lang="zh-CN" altLang="en-US" sz="2000" b="0" dirty="0">
                <a:latin typeface="+mn-ea"/>
                <a:ea typeface="+mn-ea"/>
              </a:rPr>
              <a:t>包的划分应充分考虑采购项目各专业的衔接与配合以及项目建设管理的实际需要，避免造成采购工作范围的重叠或遗漏；</a:t>
            </a:r>
          </a:p>
          <a:p>
            <a:r>
              <a:rPr lang="en-US" altLang="zh-CN" sz="2000" b="0" dirty="0" smtClean="0">
                <a:latin typeface="+mn-ea"/>
                <a:ea typeface="+mn-ea"/>
              </a:rPr>
              <a:t>2</a:t>
            </a:r>
            <a:r>
              <a:rPr lang="zh-CN" altLang="en-US" sz="2000" b="0" dirty="0" smtClean="0">
                <a:latin typeface="+mn-ea"/>
                <a:ea typeface="+mn-ea"/>
              </a:rPr>
              <a:t>）采购</a:t>
            </a:r>
            <a:r>
              <a:rPr lang="zh-CN" altLang="en-US" sz="2000" b="0" dirty="0">
                <a:latin typeface="+mn-ea"/>
                <a:ea typeface="+mn-ea"/>
              </a:rPr>
              <a:t>工作进度计划应合理可行，满足项目实施总进度计划以及法律法规要求；</a:t>
            </a:r>
          </a:p>
          <a:p>
            <a:r>
              <a:rPr lang="en-US" altLang="zh-CN" sz="2000" b="0" dirty="0" smtClean="0">
                <a:latin typeface="+mn-ea"/>
                <a:ea typeface="+mn-ea"/>
              </a:rPr>
              <a:t>3</a:t>
            </a:r>
            <a:r>
              <a:rPr lang="zh-CN" altLang="en-US" sz="2000" b="0" dirty="0" smtClean="0">
                <a:latin typeface="+mn-ea"/>
                <a:ea typeface="+mn-ea"/>
              </a:rPr>
              <a:t>）合同</a:t>
            </a:r>
            <a:r>
              <a:rPr lang="zh-CN" altLang="en-US" sz="2000" b="0" dirty="0">
                <a:latin typeface="+mn-ea"/>
                <a:ea typeface="+mn-ea"/>
              </a:rPr>
              <a:t>计价和抗风险类型应充分考虑采购项目的技术、经济特点，以及采购人对项目风险的管理能力和意愿。</a:t>
            </a: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937359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20</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04528" y="1772816"/>
            <a:ext cx="8208912" cy="4176464"/>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r>
              <a:rPr lang="en-US" altLang="zh-CN" sz="2000" b="0" dirty="0" smtClean="0">
                <a:latin typeface="+mn-ea"/>
                <a:ea typeface="+mn-ea"/>
              </a:rPr>
              <a:t>3</a:t>
            </a:r>
            <a:r>
              <a:rPr lang="zh-CN" altLang="en-US" sz="2000" b="0" dirty="0" smtClean="0">
                <a:latin typeface="+mn-ea"/>
                <a:ea typeface="+mn-ea"/>
              </a:rPr>
              <a:t>、编制采购文件：</a:t>
            </a:r>
            <a:endParaRPr lang="en-US" altLang="zh-CN" sz="2000" b="0" dirty="0">
              <a:latin typeface="+mn-ea"/>
              <a:ea typeface="+mn-ea"/>
            </a:endParaRPr>
          </a:p>
          <a:p>
            <a:endParaRPr lang="zh-CN" altLang="en-US" sz="2000" b="0" dirty="0">
              <a:latin typeface="+mn-ea"/>
              <a:ea typeface="+mn-ea"/>
            </a:endParaRPr>
          </a:p>
          <a:p>
            <a:r>
              <a:rPr lang="zh-CN" altLang="en-US" sz="2000" b="0" dirty="0" smtClean="0">
                <a:latin typeface="+mn-ea"/>
                <a:ea typeface="+mn-ea"/>
              </a:rPr>
              <a:t>不同</a:t>
            </a:r>
            <a:r>
              <a:rPr lang="zh-CN" altLang="en-US" sz="2000" b="0" dirty="0">
                <a:latin typeface="+mn-ea"/>
                <a:ea typeface="+mn-ea"/>
              </a:rPr>
              <a:t>采购</a:t>
            </a:r>
            <a:r>
              <a:rPr lang="zh-CN" altLang="en-US" sz="2000" b="0" dirty="0" smtClean="0">
                <a:latin typeface="+mn-ea"/>
                <a:ea typeface="+mn-ea"/>
              </a:rPr>
              <a:t>方式、不同标的物的</a:t>
            </a:r>
            <a:r>
              <a:rPr lang="zh-CN" altLang="en-US" sz="2000" b="0" dirty="0">
                <a:latin typeface="+mn-ea"/>
                <a:ea typeface="+mn-ea"/>
              </a:rPr>
              <a:t>采购</a:t>
            </a:r>
            <a:r>
              <a:rPr lang="zh-CN" altLang="en-US" sz="2000" b="0" dirty="0" smtClean="0">
                <a:latin typeface="+mn-ea"/>
                <a:ea typeface="+mn-ea"/>
              </a:rPr>
              <a:t>文件都具有其独特性要求：</a:t>
            </a:r>
          </a:p>
          <a:p>
            <a:r>
              <a:rPr lang="en-US" altLang="zh-CN" sz="2000" b="0" dirty="0" smtClean="0">
                <a:latin typeface="+mn-ea"/>
                <a:ea typeface="+mn-ea"/>
              </a:rPr>
              <a:t>1</a:t>
            </a:r>
            <a:r>
              <a:rPr lang="zh-CN" altLang="en-US" sz="2000" b="0" dirty="0" smtClean="0">
                <a:latin typeface="+mn-ea"/>
                <a:ea typeface="+mn-ea"/>
              </a:rPr>
              <a:t>）采购文件应符合采购项目具体特点以及采购实际需求，不得通过设置与采购项目具体特点和实际需要不相适应的资格条件、技术要求等，歧视或排斥潜在供应商；</a:t>
            </a:r>
          </a:p>
          <a:p>
            <a:r>
              <a:rPr lang="en-US" altLang="zh-CN" sz="2000" b="0" dirty="0" smtClean="0">
                <a:latin typeface="+mn-ea"/>
                <a:ea typeface="+mn-ea"/>
              </a:rPr>
              <a:t>2</a:t>
            </a:r>
            <a:r>
              <a:rPr lang="zh-CN" altLang="en-US" sz="2000" b="0" dirty="0" smtClean="0">
                <a:latin typeface="+mn-ea"/>
                <a:ea typeface="+mn-ea"/>
              </a:rPr>
              <a:t>）采购</a:t>
            </a:r>
            <a:r>
              <a:rPr lang="zh-CN" altLang="en-US" sz="2000" b="0" dirty="0">
                <a:latin typeface="+mn-ea"/>
                <a:ea typeface="+mn-ea"/>
              </a:rPr>
              <a:t>文件内容应完整、严谨、规范，避免文件前后不一致、条款存在歧义或重大漏洞等现象；</a:t>
            </a:r>
          </a:p>
          <a:p>
            <a:r>
              <a:rPr lang="en-US" altLang="zh-CN" sz="2000" b="0" dirty="0" smtClean="0">
                <a:latin typeface="+mn-ea"/>
                <a:ea typeface="+mn-ea"/>
              </a:rPr>
              <a:t>3</a:t>
            </a:r>
            <a:r>
              <a:rPr lang="zh-CN" altLang="en-US" sz="2000" b="0" dirty="0" smtClean="0">
                <a:latin typeface="+mn-ea"/>
                <a:ea typeface="+mn-ea"/>
              </a:rPr>
              <a:t>）应</a:t>
            </a:r>
            <a:r>
              <a:rPr lang="zh-CN" altLang="en-US" sz="2000" b="0" dirty="0">
                <a:latin typeface="+mn-ea"/>
                <a:ea typeface="+mn-ea"/>
              </a:rPr>
              <a:t>充分了解和动态掌握采购项目的市场竞争情况，针对项目实际特点，在保证公平竞争及择优匹配交易对象的基础上，拟订供应商需要满足的资格条件和评审</a:t>
            </a:r>
            <a:r>
              <a:rPr lang="zh-CN" altLang="en-US" sz="2000" b="0" dirty="0" smtClean="0">
                <a:latin typeface="+mn-ea"/>
                <a:ea typeface="+mn-ea"/>
              </a:rPr>
              <a:t>办法；</a:t>
            </a:r>
            <a:endParaRPr lang="en-US" altLang="zh-CN" sz="2000" b="0" dirty="0" smtClean="0">
              <a:latin typeface="+mn-ea"/>
              <a:ea typeface="+mn-ea"/>
            </a:endParaRPr>
          </a:p>
          <a:p>
            <a:r>
              <a:rPr lang="en-US" altLang="zh-CN" sz="2000" b="0" dirty="0" smtClean="0">
                <a:latin typeface="+mn-ea"/>
                <a:ea typeface="+mn-ea"/>
              </a:rPr>
              <a:t>4</a:t>
            </a:r>
            <a:r>
              <a:rPr lang="zh-CN" altLang="en-US" sz="2000" b="0" dirty="0" smtClean="0">
                <a:latin typeface="+mn-ea"/>
                <a:ea typeface="+mn-ea"/>
              </a:rPr>
              <a:t>）采购</a:t>
            </a:r>
            <a:r>
              <a:rPr lang="zh-CN" altLang="en-US" sz="2000" b="0" dirty="0">
                <a:latin typeface="+mn-ea"/>
                <a:ea typeface="+mn-ea"/>
              </a:rPr>
              <a:t>文件应对响应文件的签署、装订、包装、标识、密封</a:t>
            </a:r>
            <a:r>
              <a:rPr lang="zh-CN" altLang="en-US" sz="2000" b="0" dirty="0" smtClean="0">
                <a:latin typeface="+mn-ea"/>
                <a:ea typeface="+mn-ea"/>
              </a:rPr>
              <a:t>等均应提出</a:t>
            </a:r>
            <a:r>
              <a:rPr lang="zh-CN" altLang="en-US" sz="2000" b="0" dirty="0">
                <a:latin typeface="+mn-ea"/>
                <a:ea typeface="+mn-ea"/>
              </a:rPr>
              <a:t>明确要求。</a:t>
            </a:r>
            <a:endParaRPr lang="en-US" altLang="zh-CN" sz="2000" b="0" dirty="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1456149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21</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04528" y="1772816"/>
            <a:ext cx="8208912" cy="4176464"/>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4</a:t>
            </a:r>
            <a:r>
              <a:rPr lang="zh-CN" altLang="en-US" sz="2000" b="0" dirty="0" smtClean="0">
                <a:latin typeface="+mn-ea"/>
                <a:ea typeface="+mn-ea"/>
              </a:rPr>
              <a:t>、发布采购公告</a:t>
            </a:r>
            <a:r>
              <a:rPr lang="en-US" altLang="zh-CN" sz="2000" b="0" dirty="0" smtClean="0">
                <a:latin typeface="+mn-ea"/>
                <a:ea typeface="+mn-ea"/>
              </a:rPr>
              <a:t>/</a:t>
            </a:r>
            <a:r>
              <a:rPr lang="zh-CN" altLang="en-US" sz="2000" b="0" dirty="0" smtClean="0">
                <a:latin typeface="+mn-ea"/>
                <a:ea typeface="+mn-ea"/>
              </a:rPr>
              <a:t>采购邀请书：</a:t>
            </a:r>
            <a:endParaRPr lang="en-US" altLang="zh-CN" sz="2000" b="0" dirty="0">
              <a:latin typeface="+mn-ea"/>
              <a:ea typeface="+mn-ea"/>
            </a:endParaRPr>
          </a:p>
          <a:p>
            <a:r>
              <a:rPr lang="en-US" altLang="zh-CN" sz="2000" b="0" dirty="0" smtClean="0">
                <a:latin typeface="+mn-ea"/>
                <a:ea typeface="+mn-ea"/>
              </a:rPr>
              <a:t>1</a:t>
            </a:r>
            <a:r>
              <a:rPr lang="zh-CN" altLang="en-US" sz="2000" b="0" dirty="0" smtClean="0">
                <a:latin typeface="+mn-ea"/>
                <a:ea typeface="+mn-ea"/>
              </a:rPr>
              <a:t>）采用</a:t>
            </a:r>
            <a:r>
              <a:rPr lang="zh-CN" altLang="en-US" sz="2000" b="0" dirty="0">
                <a:latin typeface="+mn-ea"/>
                <a:ea typeface="+mn-ea"/>
              </a:rPr>
              <a:t>公告方式邀请供应商的</a:t>
            </a:r>
            <a:r>
              <a:rPr lang="zh-CN" altLang="en-US" sz="2000" b="0" dirty="0" smtClean="0">
                <a:latin typeface="+mn-ea"/>
                <a:ea typeface="+mn-ea"/>
              </a:rPr>
              <a:t>，应</a:t>
            </a:r>
            <a:r>
              <a:rPr lang="zh-CN" altLang="en-US" sz="2000" b="0" dirty="0">
                <a:latin typeface="+mn-ea"/>
                <a:ea typeface="+mn-ea"/>
              </a:rPr>
              <a:t>在本规范规定的采购信息发布媒介上发布采购公告，邀请不特定的供应商参加采购</a:t>
            </a:r>
            <a:r>
              <a:rPr lang="zh-CN" altLang="en-US" sz="2000" b="0" dirty="0" smtClean="0">
                <a:latin typeface="+mn-ea"/>
                <a:ea typeface="+mn-ea"/>
              </a:rPr>
              <a:t>活动；</a:t>
            </a:r>
            <a:endParaRPr lang="en-US" altLang="zh-CN" sz="2000" b="0" dirty="0">
              <a:latin typeface="+mn-ea"/>
              <a:ea typeface="+mn-ea"/>
            </a:endParaRPr>
          </a:p>
          <a:p>
            <a:r>
              <a:rPr lang="en-US" altLang="zh-CN" sz="2000" b="0" dirty="0" smtClean="0">
                <a:latin typeface="+mn-ea"/>
                <a:ea typeface="+mn-ea"/>
              </a:rPr>
              <a:t>2</a:t>
            </a:r>
            <a:r>
              <a:rPr lang="zh-CN" altLang="en-US" sz="2000" b="0" dirty="0" smtClean="0">
                <a:latin typeface="+mn-ea"/>
                <a:ea typeface="+mn-ea"/>
              </a:rPr>
              <a:t>）采用</a:t>
            </a:r>
            <a:r>
              <a:rPr lang="zh-CN" altLang="en-US" sz="2000" b="0" dirty="0">
                <a:latin typeface="+mn-ea"/>
                <a:ea typeface="+mn-ea"/>
              </a:rPr>
              <a:t>直接发出采购邀请书的方式邀请供应商的</a:t>
            </a:r>
            <a:r>
              <a:rPr lang="zh-CN" altLang="en-US" sz="2000" b="0" dirty="0" smtClean="0">
                <a:latin typeface="+mn-ea"/>
                <a:ea typeface="+mn-ea"/>
              </a:rPr>
              <a:t>，应</a:t>
            </a:r>
            <a:r>
              <a:rPr lang="zh-CN" altLang="en-US" sz="2000" b="0" dirty="0">
                <a:latin typeface="+mn-ea"/>
                <a:ea typeface="+mn-ea"/>
              </a:rPr>
              <a:t>基于对拟采购项目的市场供求关系以及竞争情况的分析研判，选择邀请符合采购项目要求的特定供应商参加采购</a:t>
            </a:r>
            <a:r>
              <a:rPr lang="zh-CN" altLang="en-US" sz="2000" b="0" dirty="0" smtClean="0">
                <a:latin typeface="+mn-ea"/>
                <a:ea typeface="+mn-ea"/>
              </a:rPr>
              <a:t>活动；</a:t>
            </a:r>
            <a:endParaRPr lang="en-US" altLang="zh-CN" sz="2000" b="0" dirty="0">
              <a:latin typeface="+mn-ea"/>
              <a:ea typeface="+mn-ea"/>
            </a:endParaRPr>
          </a:p>
          <a:p>
            <a:r>
              <a:rPr lang="en-US" altLang="zh-CN" sz="2000" b="0" dirty="0" smtClean="0">
                <a:latin typeface="+mn-ea"/>
                <a:ea typeface="+mn-ea"/>
              </a:rPr>
              <a:t>3</a:t>
            </a:r>
            <a:r>
              <a:rPr lang="zh-CN" altLang="en-US" sz="2000" b="0" dirty="0" smtClean="0">
                <a:latin typeface="+mn-ea"/>
                <a:ea typeface="+mn-ea"/>
              </a:rPr>
              <a:t>）采购</a:t>
            </a:r>
            <a:r>
              <a:rPr lang="zh-CN" altLang="en-US" sz="2000" b="0" dirty="0">
                <a:latin typeface="+mn-ea"/>
                <a:ea typeface="+mn-ea"/>
              </a:rPr>
              <a:t>文件中包括的采购</a:t>
            </a:r>
            <a:r>
              <a:rPr lang="zh-CN" altLang="en-US" sz="2000" b="0" dirty="0" smtClean="0">
                <a:latin typeface="+mn-ea"/>
                <a:ea typeface="+mn-ea"/>
              </a:rPr>
              <a:t>公告内容</a:t>
            </a:r>
            <a:r>
              <a:rPr lang="zh-CN" altLang="en-US" sz="2000" b="0" dirty="0">
                <a:latin typeface="+mn-ea"/>
                <a:ea typeface="+mn-ea"/>
              </a:rPr>
              <a:t>，应当与采购代理机构在不同媒介上发布的采购公告内容保持完全</a:t>
            </a:r>
            <a:r>
              <a:rPr lang="zh-CN" altLang="en-US" sz="2000" b="0" dirty="0" smtClean="0">
                <a:latin typeface="+mn-ea"/>
                <a:ea typeface="+mn-ea"/>
              </a:rPr>
              <a:t>一致；</a:t>
            </a:r>
            <a:endParaRPr lang="en-US" altLang="zh-CN" sz="2000" b="0" dirty="0" smtClean="0">
              <a:latin typeface="+mn-ea"/>
              <a:ea typeface="+mn-ea"/>
            </a:endParaRPr>
          </a:p>
          <a:p>
            <a:r>
              <a:rPr lang="en-US" altLang="zh-CN" sz="2000" b="0" dirty="0" smtClean="0">
                <a:latin typeface="+mn-ea"/>
                <a:ea typeface="+mn-ea"/>
              </a:rPr>
              <a:t>4</a:t>
            </a:r>
            <a:r>
              <a:rPr lang="zh-CN" altLang="en-US" sz="2000" b="0" dirty="0" smtClean="0">
                <a:latin typeface="+mn-ea"/>
                <a:ea typeface="+mn-ea"/>
              </a:rPr>
              <a:t>）采购</a:t>
            </a:r>
            <a:r>
              <a:rPr lang="zh-CN" altLang="en-US" sz="2000" b="0" dirty="0">
                <a:latin typeface="+mn-ea"/>
                <a:ea typeface="+mn-ea"/>
              </a:rPr>
              <a:t>公告发布后需要更正公告内容，且更正的内容可能影响供应商参加竞争的，采购代理机构应在采购公告原发布媒介上发布更正</a:t>
            </a:r>
            <a:r>
              <a:rPr lang="zh-CN" altLang="en-US" sz="2000" b="0" dirty="0" smtClean="0">
                <a:latin typeface="+mn-ea"/>
                <a:ea typeface="+mn-ea"/>
              </a:rPr>
              <a:t>公告。</a:t>
            </a:r>
            <a:endParaRPr lang="en-US" altLang="zh-CN" sz="2000" b="0" dirty="0" smtClean="0">
              <a:latin typeface="+mn-ea"/>
              <a:ea typeface="+mn-ea"/>
            </a:endParaRPr>
          </a:p>
          <a:p>
            <a:r>
              <a:rPr lang="en-US" altLang="zh-CN" sz="2000" b="0" dirty="0" smtClean="0">
                <a:latin typeface="+mn-ea"/>
                <a:ea typeface="+mn-ea"/>
              </a:rPr>
              <a:t>5</a:t>
            </a:r>
            <a:r>
              <a:rPr lang="zh-CN" altLang="en-US" sz="2000" b="0" dirty="0" smtClean="0">
                <a:latin typeface="+mn-ea"/>
                <a:ea typeface="+mn-ea"/>
              </a:rPr>
              <a:t>）可</a:t>
            </a:r>
            <a:r>
              <a:rPr lang="zh-CN" altLang="en-US" sz="2000" b="0" dirty="0">
                <a:latin typeface="+mn-ea"/>
                <a:ea typeface="+mn-ea"/>
              </a:rPr>
              <a:t>根据采购项目的具体情况，在发售采购文件之前，确定是否对供应商进行资格预审。其中潜在供应商数量较多、项目技术需求复杂或编制响应文件的时间、经济成本较高的采购项目一般可以进行资格预审</a:t>
            </a:r>
            <a:r>
              <a:rPr lang="zh-CN" altLang="en-US" sz="2000" b="0" dirty="0" smtClean="0">
                <a:latin typeface="+mn-ea"/>
                <a:ea typeface="+mn-ea"/>
              </a:rPr>
              <a:t>。</a:t>
            </a:r>
            <a:endParaRPr lang="en-US" altLang="zh-CN" sz="2000" dirty="0"/>
          </a:p>
          <a:p>
            <a:endParaRPr lang="en-US" altLang="zh-CN" sz="2000" dirty="0"/>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205551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22</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76536" y="1772816"/>
            <a:ext cx="8136904" cy="4176464"/>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5</a:t>
            </a:r>
            <a:r>
              <a:rPr lang="zh-CN" altLang="en-US" sz="2000" b="0" dirty="0" smtClean="0">
                <a:latin typeface="+mn-ea"/>
                <a:ea typeface="+mn-ea"/>
              </a:rPr>
              <a:t>、发售采购文件：</a:t>
            </a:r>
            <a:endParaRPr lang="en-US" altLang="zh-CN" sz="2000" b="0" dirty="0" smtClean="0">
              <a:latin typeface="+mn-ea"/>
              <a:ea typeface="+mn-ea"/>
            </a:endParaRPr>
          </a:p>
          <a:p>
            <a:endParaRPr lang="en-US" altLang="zh-CN" sz="2000" b="0" dirty="0">
              <a:latin typeface="+mn-ea"/>
              <a:ea typeface="+mn-ea"/>
            </a:endParaRPr>
          </a:p>
          <a:p>
            <a:r>
              <a:rPr lang="en-US" altLang="zh-CN" sz="2000" b="0" dirty="0" smtClean="0">
                <a:latin typeface="+mn-ea"/>
                <a:ea typeface="+mn-ea"/>
              </a:rPr>
              <a:t>1</a:t>
            </a:r>
            <a:r>
              <a:rPr lang="zh-CN" altLang="en-US" sz="2000" b="0" dirty="0" smtClean="0">
                <a:latin typeface="+mn-ea"/>
                <a:ea typeface="+mn-ea"/>
              </a:rPr>
              <a:t>）应</a:t>
            </a:r>
            <a:r>
              <a:rPr lang="zh-CN" altLang="en-US" sz="2000" b="0" dirty="0">
                <a:latin typeface="+mn-ea"/>
                <a:ea typeface="+mn-ea"/>
              </a:rPr>
              <a:t>按照采购公告或采购邀请书规定的时间、地点和方式，安排专人负责发售采购文件。采购文件发售时间截止后，如领取、购买采购文件的供应商数量未达到采购文件中要求的供应商数量</a:t>
            </a:r>
            <a:r>
              <a:rPr lang="zh-CN" altLang="en-US" sz="2000" b="0" dirty="0" smtClean="0">
                <a:latin typeface="+mn-ea"/>
                <a:ea typeface="+mn-ea"/>
              </a:rPr>
              <a:t>，可适当</a:t>
            </a:r>
            <a:r>
              <a:rPr lang="zh-CN" altLang="en-US" sz="2000" b="0" dirty="0">
                <a:latin typeface="+mn-ea"/>
                <a:ea typeface="+mn-ea"/>
              </a:rPr>
              <a:t>延长采购文件发售期限</a:t>
            </a:r>
            <a:r>
              <a:rPr lang="zh-CN" altLang="en-US" sz="2000" b="0" dirty="0" smtClean="0">
                <a:latin typeface="+mn-ea"/>
                <a:ea typeface="+mn-ea"/>
              </a:rPr>
              <a:t>。</a:t>
            </a:r>
          </a:p>
          <a:p>
            <a:r>
              <a:rPr lang="en-US" altLang="zh-CN" sz="2000" b="0" dirty="0" smtClean="0">
                <a:latin typeface="+mn-ea"/>
                <a:ea typeface="+mn-ea"/>
              </a:rPr>
              <a:t>2</a:t>
            </a:r>
            <a:r>
              <a:rPr lang="zh-CN" altLang="en-US" sz="2000" b="0" dirty="0" smtClean="0">
                <a:latin typeface="+mn-ea"/>
                <a:ea typeface="+mn-ea"/>
              </a:rPr>
              <a:t>）不得以任何不合理方式限制供应商领取、购买采购文件。</a:t>
            </a:r>
          </a:p>
          <a:p>
            <a:r>
              <a:rPr lang="en-US" altLang="zh-CN" sz="2000" b="0" dirty="0" smtClean="0">
                <a:latin typeface="+mn-ea"/>
                <a:ea typeface="+mn-ea"/>
              </a:rPr>
              <a:t>3</a:t>
            </a:r>
            <a:r>
              <a:rPr lang="zh-CN" altLang="en-US" sz="2000" b="0" dirty="0" smtClean="0">
                <a:latin typeface="+mn-ea"/>
                <a:ea typeface="+mn-ea"/>
              </a:rPr>
              <a:t>）不得</a:t>
            </a:r>
            <a:r>
              <a:rPr lang="zh-CN" altLang="en-US" sz="2000" b="0" dirty="0">
                <a:latin typeface="+mn-ea"/>
                <a:ea typeface="+mn-ea"/>
              </a:rPr>
              <a:t>向除采购人外的其他人透露已领取、购买采购文件的供应商的名称、数量以及可能影响公平竞争的有关采购活动的其他情况。</a:t>
            </a:r>
            <a:endParaRPr lang="en-US" altLang="zh-CN" sz="2000" b="0" dirty="0">
              <a:latin typeface="+mn-ea"/>
              <a:ea typeface="+mn-ea"/>
            </a:endParaRPr>
          </a:p>
          <a:p>
            <a:endParaRPr lang="en-US" altLang="zh-CN" sz="2000" b="0" dirty="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895420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23</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848540" y="1703523"/>
            <a:ext cx="7992889" cy="417374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6</a:t>
            </a:r>
            <a:r>
              <a:rPr lang="zh-CN" altLang="en-US" sz="2000" b="0" dirty="0" smtClean="0">
                <a:latin typeface="+mn-ea"/>
                <a:ea typeface="+mn-ea"/>
              </a:rPr>
              <a:t>、组织现场踏勘：</a:t>
            </a:r>
            <a:endParaRPr lang="en-US" altLang="zh-CN" sz="2000" b="0" dirty="0" smtClean="0">
              <a:latin typeface="+mn-ea"/>
              <a:ea typeface="+mn-ea"/>
            </a:endParaRPr>
          </a:p>
          <a:p>
            <a:endParaRPr lang="en-US" altLang="zh-CN" sz="2000" b="0" dirty="0">
              <a:latin typeface="+mn-ea"/>
              <a:ea typeface="+mn-ea"/>
            </a:endParaRPr>
          </a:p>
          <a:p>
            <a:r>
              <a:rPr lang="en-US" altLang="zh-CN" sz="2000" b="0" dirty="0" smtClean="0">
                <a:latin typeface="+mn-ea"/>
                <a:ea typeface="+mn-ea"/>
              </a:rPr>
              <a:t>1</a:t>
            </a:r>
            <a:r>
              <a:rPr lang="zh-CN" altLang="en-US" sz="2000" b="0" dirty="0" smtClean="0">
                <a:latin typeface="+mn-ea"/>
                <a:ea typeface="+mn-ea"/>
              </a:rPr>
              <a:t>）根据</a:t>
            </a:r>
            <a:r>
              <a:rPr lang="zh-CN" altLang="en-US" sz="2000" b="0" dirty="0">
                <a:latin typeface="+mn-ea"/>
                <a:ea typeface="+mn-ea"/>
              </a:rPr>
              <a:t>采购项目特点和实际需要，拟组织供应商踏勘现场的</a:t>
            </a:r>
            <a:r>
              <a:rPr lang="zh-CN" altLang="en-US" sz="2000" b="0" dirty="0" smtClean="0">
                <a:latin typeface="+mn-ea"/>
                <a:ea typeface="+mn-ea"/>
              </a:rPr>
              <a:t>，应</a:t>
            </a:r>
            <a:r>
              <a:rPr lang="zh-CN" altLang="en-US" sz="2000" b="0" dirty="0">
                <a:latin typeface="+mn-ea"/>
                <a:ea typeface="+mn-ea"/>
              </a:rPr>
              <a:t>在采购文件中明确踏勘现场的时间、地点和相关注意事项</a:t>
            </a:r>
            <a:r>
              <a:rPr lang="zh-CN" altLang="en-US" sz="2000" b="0" dirty="0" smtClean="0">
                <a:latin typeface="+mn-ea"/>
                <a:ea typeface="+mn-ea"/>
              </a:rPr>
              <a:t>。</a:t>
            </a:r>
            <a:endParaRPr lang="zh-CN" altLang="en-US" sz="2000" b="0" dirty="0">
              <a:latin typeface="+mn-ea"/>
              <a:ea typeface="+mn-ea"/>
            </a:endParaRPr>
          </a:p>
          <a:p>
            <a:r>
              <a:rPr lang="en-US" altLang="zh-CN" sz="2000" b="0" dirty="0" smtClean="0">
                <a:latin typeface="+mn-ea"/>
                <a:ea typeface="+mn-ea"/>
              </a:rPr>
              <a:t>2</a:t>
            </a:r>
            <a:r>
              <a:rPr lang="zh-CN" altLang="en-US" sz="2000" b="0" dirty="0" smtClean="0">
                <a:latin typeface="+mn-ea"/>
                <a:ea typeface="+mn-ea"/>
              </a:rPr>
              <a:t>）项目</a:t>
            </a:r>
            <a:r>
              <a:rPr lang="zh-CN" altLang="en-US" sz="2000" b="0" dirty="0">
                <a:latin typeface="+mn-ea"/>
                <a:ea typeface="+mn-ea"/>
              </a:rPr>
              <a:t>现场的一般组织程序如下</a:t>
            </a:r>
            <a:r>
              <a:rPr lang="zh-CN" altLang="en-US" sz="2000" b="0" dirty="0" smtClean="0">
                <a:latin typeface="+mn-ea"/>
                <a:ea typeface="+mn-ea"/>
              </a:rPr>
              <a:t>：</a:t>
            </a:r>
            <a:endParaRPr lang="en-US" altLang="zh-CN" sz="2000" b="0" dirty="0" smtClean="0">
              <a:latin typeface="+mn-ea"/>
              <a:ea typeface="+mn-ea"/>
            </a:endParaRPr>
          </a:p>
          <a:p>
            <a:r>
              <a:rPr lang="zh-CN" altLang="en-US" sz="2000" b="0" dirty="0" smtClean="0">
                <a:latin typeface="+mn-ea"/>
                <a:ea typeface="+mn-ea"/>
              </a:rPr>
              <a:t>①</a:t>
            </a:r>
            <a:r>
              <a:rPr lang="zh-CN" altLang="en-US" sz="2000" b="0" dirty="0">
                <a:latin typeface="+mn-ea"/>
                <a:ea typeface="+mn-ea"/>
              </a:rPr>
              <a:t>按采购文件中规定的时间和地点</a:t>
            </a:r>
            <a:r>
              <a:rPr lang="zh-CN" altLang="en-US" sz="2000" b="0" dirty="0" smtClean="0">
                <a:latin typeface="+mn-ea"/>
                <a:ea typeface="+mn-ea"/>
              </a:rPr>
              <a:t>组织</a:t>
            </a:r>
            <a:r>
              <a:rPr lang="zh-CN" altLang="en-US" sz="2000" b="0" dirty="0">
                <a:latin typeface="+mn-ea"/>
                <a:ea typeface="+mn-ea"/>
              </a:rPr>
              <a:t>供应商前往项目现场；</a:t>
            </a:r>
          </a:p>
          <a:p>
            <a:r>
              <a:rPr lang="zh-CN" altLang="en-US" sz="2000" b="0" dirty="0">
                <a:latin typeface="+mn-ea"/>
                <a:ea typeface="+mn-ea"/>
              </a:rPr>
              <a:t>②</a:t>
            </a:r>
            <a:r>
              <a:rPr lang="zh-CN" altLang="en-US" sz="2000" b="0" dirty="0" smtClean="0">
                <a:latin typeface="+mn-ea"/>
                <a:ea typeface="+mn-ea"/>
              </a:rPr>
              <a:t>组织</a:t>
            </a:r>
            <a:r>
              <a:rPr lang="zh-CN" altLang="en-US" sz="2000" b="0" dirty="0">
                <a:latin typeface="+mn-ea"/>
                <a:ea typeface="+mn-ea"/>
              </a:rPr>
              <a:t>介绍与实施采购项目有关的现场内外实施条件和有关情况；</a:t>
            </a:r>
          </a:p>
          <a:p>
            <a:r>
              <a:rPr lang="zh-CN" altLang="en-US" sz="2000" b="0" dirty="0">
                <a:latin typeface="+mn-ea"/>
                <a:ea typeface="+mn-ea"/>
              </a:rPr>
              <a:t>③</a:t>
            </a:r>
            <a:r>
              <a:rPr lang="zh-CN" altLang="en-US" sz="2000" b="0" dirty="0" smtClean="0">
                <a:latin typeface="+mn-ea"/>
                <a:ea typeface="+mn-ea"/>
              </a:rPr>
              <a:t>供应</a:t>
            </a:r>
            <a:r>
              <a:rPr lang="zh-CN" altLang="en-US" sz="2000" b="0" dirty="0">
                <a:latin typeface="+mn-ea"/>
                <a:ea typeface="+mn-ea"/>
              </a:rPr>
              <a:t>商踏勘项目现场</a:t>
            </a:r>
            <a:r>
              <a:rPr lang="zh-CN" altLang="en-US" sz="2000" b="0" dirty="0" smtClean="0">
                <a:latin typeface="+mn-ea"/>
                <a:ea typeface="+mn-ea"/>
              </a:rPr>
              <a:t>。</a:t>
            </a:r>
            <a:endParaRPr lang="en-US" altLang="zh-CN" sz="2000" b="0" dirty="0" smtClean="0">
              <a:latin typeface="+mn-ea"/>
              <a:ea typeface="+mn-ea"/>
            </a:endParaRPr>
          </a:p>
          <a:p>
            <a:r>
              <a:rPr lang="en-US" altLang="zh-CN" sz="2000" b="0" dirty="0" smtClean="0">
                <a:latin typeface="+mn-ea"/>
                <a:ea typeface="+mn-ea"/>
              </a:rPr>
              <a:t>3</a:t>
            </a:r>
            <a:r>
              <a:rPr lang="zh-CN" altLang="en-US" sz="2000" b="0" dirty="0" smtClean="0">
                <a:latin typeface="+mn-ea"/>
                <a:ea typeface="+mn-ea"/>
              </a:rPr>
              <a:t>）对</a:t>
            </a:r>
            <a:r>
              <a:rPr lang="zh-CN" altLang="en-US" sz="2000" b="0" dirty="0">
                <a:latin typeface="+mn-ea"/>
                <a:ea typeface="+mn-ea"/>
              </a:rPr>
              <a:t>供应商在踏勘现场过程中提出的问题，需要做出有约束力答复的，应通过采购文件的澄清与修改予以答复。</a:t>
            </a:r>
          </a:p>
          <a:p>
            <a:r>
              <a:rPr lang="en-US" altLang="zh-CN" sz="2000" b="0" dirty="0" smtClean="0">
                <a:latin typeface="+mn-ea"/>
                <a:ea typeface="+mn-ea"/>
              </a:rPr>
              <a:t>4</a:t>
            </a:r>
            <a:r>
              <a:rPr lang="zh-CN" altLang="en-US" sz="2000" b="0" dirty="0" smtClean="0">
                <a:latin typeface="+mn-ea"/>
                <a:ea typeface="+mn-ea"/>
              </a:rPr>
              <a:t>）在</a:t>
            </a:r>
            <a:r>
              <a:rPr lang="zh-CN" altLang="en-US" sz="2000" b="0" dirty="0">
                <a:latin typeface="+mn-ea"/>
                <a:ea typeface="+mn-ea"/>
              </a:rPr>
              <a:t>踏勘现场过程</a:t>
            </a:r>
            <a:r>
              <a:rPr lang="zh-CN" altLang="en-US" sz="2000" b="0" dirty="0" smtClean="0">
                <a:latin typeface="+mn-ea"/>
                <a:ea typeface="+mn-ea"/>
              </a:rPr>
              <a:t>中避免泄露</a:t>
            </a:r>
            <a:r>
              <a:rPr lang="zh-CN" altLang="en-US" sz="2000" b="0" dirty="0">
                <a:latin typeface="+mn-ea"/>
                <a:ea typeface="+mn-ea"/>
              </a:rPr>
              <a:t>供应商名称、数量以及可能影响公平竞争的其他信息，并不得组织单个或部分供应商踏勘现场</a:t>
            </a:r>
            <a:r>
              <a:rPr lang="zh-CN" altLang="en-US" sz="2000" b="0" dirty="0" smtClean="0">
                <a:latin typeface="+mn-ea"/>
                <a:ea typeface="+mn-ea"/>
              </a:rPr>
              <a:t>。</a:t>
            </a:r>
            <a:endParaRPr lang="en-US" altLang="zh-CN" sz="2000" b="0" dirty="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180563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24</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880962" y="1703523"/>
            <a:ext cx="7992889"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7</a:t>
            </a:r>
            <a:r>
              <a:rPr lang="zh-CN" altLang="en-US" sz="2000" b="0" dirty="0" smtClean="0">
                <a:latin typeface="+mn-ea"/>
                <a:ea typeface="+mn-ea"/>
              </a:rPr>
              <a:t>、</a:t>
            </a:r>
            <a:r>
              <a:rPr lang="zh-CN" altLang="en-US" sz="2000" b="0" dirty="0">
                <a:latin typeface="+mn-ea"/>
                <a:ea typeface="+mn-ea"/>
              </a:rPr>
              <a:t>采购文件澄清与</a:t>
            </a:r>
            <a:r>
              <a:rPr lang="zh-CN" altLang="en-US" sz="2000" b="0" dirty="0" smtClean="0">
                <a:latin typeface="+mn-ea"/>
                <a:ea typeface="+mn-ea"/>
              </a:rPr>
              <a:t>修改：</a:t>
            </a:r>
            <a:endParaRPr lang="en-US" altLang="zh-CN" sz="2000" b="0" dirty="0">
              <a:latin typeface="+mn-ea"/>
              <a:ea typeface="+mn-ea"/>
            </a:endParaRPr>
          </a:p>
          <a:p>
            <a:endParaRPr lang="en-US" altLang="zh-CN" sz="2000" b="0" dirty="0">
              <a:latin typeface="+mn-ea"/>
              <a:ea typeface="+mn-ea"/>
            </a:endParaRPr>
          </a:p>
          <a:p>
            <a:r>
              <a:rPr lang="en-US" altLang="zh-CN" sz="2000" b="0" dirty="0">
                <a:latin typeface="+mn-ea"/>
                <a:ea typeface="+mn-ea"/>
              </a:rPr>
              <a:t>1</a:t>
            </a:r>
            <a:r>
              <a:rPr lang="zh-CN" altLang="en-US" sz="2000" b="0" dirty="0">
                <a:latin typeface="+mn-ea"/>
                <a:ea typeface="+mn-ea"/>
              </a:rPr>
              <a:t>）提交响应文件截止之日前</a:t>
            </a:r>
            <a:r>
              <a:rPr lang="zh-CN" altLang="en-US" sz="2000" b="0" dirty="0" smtClean="0">
                <a:latin typeface="+mn-ea"/>
                <a:ea typeface="+mn-ea"/>
              </a:rPr>
              <a:t>，澄清</a:t>
            </a:r>
            <a:r>
              <a:rPr lang="zh-CN" altLang="en-US" sz="2000" b="0" dirty="0">
                <a:latin typeface="+mn-ea"/>
                <a:ea typeface="+mn-ea"/>
              </a:rPr>
              <a:t>或修改的内容作为采购文件的组成部分</a:t>
            </a:r>
            <a:r>
              <a:rPr lang="zh-CN" altLang="en-US" sz="2000" b="0" dirty="0" smtClean="0">
                <a:latin typeface="+mn-ea"/>
                <a:ea typeface="+mn-ea"/>
              </a:rPr>
              <a:t>。以</a:t>
            </a:r>
            <a:r>
              <a:rPr lang="zh-CN" altLang="en-US" sz="2000" b="0" dirty="0">
                <a:latin typeface="+mn-ea"/>
                <a:ea typeface="+mn-ea"/>
              </a:rPr>
              <a:t>发出通知书或者按采购文件约定发布公告的方式，通知所有收到采购文件的供应商</a:t>
            </a:r>
            <a:r>
              <a:rPr lang="zh-CN" altLang="en-US" sz="2000" b="0" dirty="0" smtClean="0">
                <a:latin typeface="+mn-ea"/>
                <a:ea typeface="+mn-ea"/>
              </a:rPr>
              <a:t>。并保证供应</a:t>
            </a:r>
            <a:r>
              <a:rPr lang="zh-CN" altLang="en-US" sz="2000" b="0" dirty="0">
                <a:latin typeface="+mn-ea"/>
                <a:ea typeface="+mn-ea"/>
              </a:rPr>
              <a:t>商有足够时间修改和补充其响应文件并参加采购活动；否则，应顺延提交响应文件的截止</a:t>
            </a:r>
            <a:r>
              <a:rPr lang="zh-CN" altLang="en-US" sz="2000" b="0" dirty="0" smtClean="0">
                <a:latin typeface="+mn-ea"/>
                <a:ea typeface="+mn-ea"/>
              </a:rPr>
              <a:t>时间；</a:t>
            </a:r>
            <a:endParaRPr lang="zh-CN" altLang="en-US" sz="2000" b="0" dirty="0">
              <a:latin typeface="+mn-ea"/>
              <a:ea typeface="+mn-ea"/>
            </a:endParaRPr>
          </a:p>
          <a:p>
            <a:r>
              <a:rPr lang="en-US" altLang="zh-CN" sz="2000" b="0" dirty="0" smtClean="0">
                <a:latin typeface="+mn-ea"/>
                <a:ea typeface="+mn-ea"/>
              </a:rPr>
              <a:t>2</a:t>
            </a:r>
            <a:r>
              <a:rPr lang="zh-CN" altLang="en-US" sz="2000" b="0" dirty="0" smtClean="0">
                <a:latin typeface="+mn-ea"/>
                <a:ea typeface="+mn-ea"/>
              </a:rPr>
              <a:t>）采购</a:t>
            </a:r>
            <a:r>
              <a:rPr lang="zh-CN" altLang="en-US" sz="2000" b="0" dirty="0">
                <a:latin typeface="+mn-ea"/>
                <a:ea typeface="+mn-ea"/>
              </a:rPr>
              <a:t>文件的澄清或修改内容必须同时提供给所有获取采购文件的供应商</a:t>
            </a:r>
            <a:r>
              <a:rPr lang="zh-CN" altLang="en-US" sz="2000" b="0" dirty="0" smtClean="0">
                <a:latin typeface="+mn-ea"/>
                <a:ea typeface="+mn-ea"/>
              </a:rPr>
              <a:t>，并要求</a:t>
            </a:r>
            <a:r>
              <a:rPr lang="zh-CN" altLang="en-US" sz="2000" b="0" dirty="0">
                <a:latin typeface="+mn-ea"/>
                <a:ea typeface="+mn-ea"/>
              </a:rPr>
              <a:t>供应商在收悉澄清或修改文件后予以回函</a:t>
            </a:r>
            <a:r>
              <a:rPr lang="zh-CN" altLang="en-US" sz="2000" b="0" dirty="0" smtClean="0">
                <a:latin typeface="+mn-ea"/>
                <a:ea typeface="+mn-ea"/>
              </a:rPr>
              <a:t>确认</a:t>
            </a:r>
            <a:r>
              <a:rPr lang="zh-CN" altLang="en-US" sz="2000" b="0" dirty="0">
                <a:latin typeface="+mn-ea"/>
                <a:ea typeface="+mn-ea"/>
              </a:rPr>
              <a:t>；</a:t>
            </a:r>
            <a:endParaRPr lang="en-US" altLang="zh-CN" sz="2000" b="0" dirty="0" smtClean="0">
              <a:latin typeface="+mn-ea"/>
              <a:ea typeface="+mn-ea"/>
            </a:endParaRPr>
          </a:p>
          <a:p>
            <a:r>
              <a:rPr lang="en-US" altLang="zh-CN" sz="2000" b="0" dirty="0" smtClean="0">
                <a:latin typeface="+mn-ea"/>
                <a:ea typeface="+mn-ea"/>
              </a:rPr>
              <a:t>3</a:t>
            </a:r>
            <a:r>
              <a:rPr lang="zh-CN" altLang="en-US" sz="2000" b="0" dirty="0" smtClean="0">
                <a:latin typeface="+mn-ea"/>
                <a:ea typeface="+mn-ea"/>
              </a:rPr>
              <a:t>）</a:t>
            </a:r>
            <a:r>
              <a:rPr lang="zh-CN" altLang="en-US" sz="2000" b="0" dirty="0">
                <a:latin typeface="+mn-ea"/>
                <a:ea typeface="+mn-ea"/>
              </a:rPr>
              <a:t>采购文件的澄清或修改内容中，不得指明澄清和修改事项的来源，不得泄露已购买采购文件的供应商的名称、数量以及可能影响公平竞争的其他</a:t>
            </a:r>
            <a:r>
              <a:rPr lang="zh-CN" altLang="en-US" sz="2000" b="0" dirty="0" smtClean="0">
                <a:latin typeface="+mn-ea"/>
                <a:ea typeface="+mn-ea"/>
              </a:rPr>
              <a:t>信息。</a:t>
            </a:r>
            <a:endParaRPr lang="en-US" altLang="zh-CN" sz="2000" b="0" dirty="0" smtClean="0">
              <a:latin typeface="+mn-ea"/>
              <a:ea typeface="+mn-ea"/>
            </a:endParaRPr>
          </a:p>
          <a:p>
            <a:endParaRPr lang="zh-CN" altLang="en-US" sz="2000" b="0" dirty="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1721393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25</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19311" y="1703523"/>
            <a:ext cx="7992889"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a:latin typeface="+mn-ea"/>
                <a:ea typeface="+mn-ea"/>
              </a:rPr>
              <a:t>8</a:t>
            </a:r>
            <a:r>
              <a:rPr lang="zh-CN" altLang="en-US" sz="2000" b="0" dirty="0" smtClean="0">
                <a:latin typeface="+mn-ea"/>
                <a:ea typeface="+mn-ea"/>
              </a:rPr>
              <a:t>、</a:t>
            </a:r>
            <a:r>
              <a:rPr lang="zh-CN" altLang="en-US" sz="2000" b="0" dirty="0">
                <a:latin typeface="+mn-ea"/>
                <a:ea typeface="+mn-ea"/>
              </a:rPr>
              <a:t>组建谈判小组或评审小组</a:t>
            </a:r>
            <a:r>
              <a:rPr lang="zh-CN" altLang="en-US" sz="2000" b="0" dirty="0" smtClean="0">
                <a:latin typeface="+mn-ea"/>
                <a:ea typeface="+mn-ea"/>
              </a:rPr>
              <a:t>：根据不同的采购方式、不同的采购标的物，结合采购文件的具体要求，组建谈判小组或评审小组。</a:t>
            </a:r>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9</a:t>
            </a:r>
            <a:r>
              <a:rPr lang="zh-CN" altLang="en-US" sz="2000" b="0" dirty="0" smtClean="0">
                <a:latin typeface="+mn-ea"/>
                <a:ea typeface="+mn-ea"/>
              </a:rPr>
              <a:t>、收取响应保证金</a:t>
            </a:r>
            <a:endParaRPr lang="en-US" altLang="zh-CN" sz="2000" b="0" dirty="0" smtClean="0">
              <a:latin typeface="+mn-ea"/>
              <a:ea typeface="+mn-ea"/>
            </a:endParaRPr>
          </a:p>
          <a:p>
            <a:r>
              <a:rPr lang="en-US" altLang="zh-CN" sz="2000" b="0" dirty="0" smtClean="0">
                <a:latin typeface="+mn-ea"/>
                <a:ea typeface="+mn-ea"/>
              </a:rPr>
              <a:t>1</a:t>
            </a:r>
            <a:r>
              <a:rPr lang="zh-CN" altLang="en-US" sz="2000" b="0" dirty="0" smtClean="0">
                <a:latin typeface="+mn-ea"/>
                <a:ea typeface="+mn-ea"/>
              </a:rPr>
              <a:t>）依据</a:t>
            </a:r>
            <a:r>
              <a:rPr lang="zh-CN" altLang="en-US" sz="2000" b="0" dirty="0">
                <a:latin typeface="+mn-ea"/>
                <a:ea typeface="+mn-ea"/>
              </a:rPr>
              <a:t>采购项目特点和实际需要，采购文件应明确是否要求供应商提交响应保证金</a:t>
            </a:r>
            <a:r>
              <a:rPr lang="zh-CN" altLang="en-US" sz="2000" b="0" dirty="0" smtClean="0">
                <a:latin typeface="+mn-ea"/>
                <a:ea typeface="+mn-ea"/>
              </a:rPr>
              <a:t>。要求</a:t>
            </a:r>
            <a:r>
              <a:rPr lang="zh-CN" altLang="en-US" sz="2000" b="0" dirty="0">
                <a:latin typeface="+mn-ea"/>
                <a:ea typeface="+mn-ea"/>
              </a:rPr>
              <a:t>供应商提交响应保证金的，应在采购文件中明确响应保证金的金额、形式、退还响应保证金的时间和方法以及其他需要供应商了解和注意的事项。</a:t>
            </a:r>
          </a:p>
          <a:p>
            <a:r>
              <a:rPr lang="en-US" altLang="zh-CN" sz="2000" b="0" dirty="0" smtClean="0">
                <a:latin typeface="+mn-ea"/>
                <a:ea typeface="+mn-ea"/>
              </a:rPr>
              <a:t>2</a:t>
            </a:r>
            <a:r>
              <a:rPr lang="zh-CN" altLang="en-US" sz="2000" b="0" dirty="0" smtClean="0">
                <a:latin typeface="+mn-ea"/>
                <a:ea typeface="+mn-ea"/>
              </a:rPr>
              <a:t>）应</a:t>
            </a:r>
            <a:r>
              <a:rPr lang="zh-CN" altLang="en-US" sz="2000" b="0" dirty="0">
                <a:latin typeface="+mn-ea"/>
                <a:ea typeface="+mn-ea"/>
              </a:rPr>
              <a:t>妥善保管响应保证金，不得侵占</a:t>
            </a:r>
            <a:r>
              <a:rPr lang="zh-CN" altLang="en-US" sz="2000" b="0">
                <a:latin typeface="+mn-ea"/>
                <a:ea typeface="+mn-ea"/>
              </a:rPr>
              <a:t>或</a:t>
            </a:r>
            <a:r>
              <a:rPr lang="zh-CN" altLang="en-US" sz="2000" b="0" smtClean="0">
                <a:latin typeface="+mn-ea"/>
                <a:ea typeface="+mn-ea"/>
              </a:rPr>
              <a:t>挪用</a:t>
            </a:r>
            <a:r>
              <a:rPr lang="zh-CN" altLang="en-US" sz="2000" b="0">
                <a:latin typeface="+mn-ea"/>
                <a:ea typeface="+mn-ea"/>
              </a:rPr>
              <a:t>。</a:t>
            </a:r>
            <a:endParaRPr lang="zh-CN" altLang="en-US" sz="2000" b="0" dirty="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889084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26</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19311" y="1703523"/>
            <a:ext cx="7992889"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10</a:t>
            </a:r>
            <a:r>
              <a:rPr lang="zh-CN" altLang="en-US" sz="2000" b="0" dirty="0" smtClean="0">
                <a:latin typeface="+mn-ea"/>
                <a:ea typeface="+mn-ea"/>
              </a:rPr>
              <a:t>、开启响应文件（电子采购），线上生成报价一览表；。</a:t>
            </a:r>
            <a:endParaRPr lang="en-US" altLang="zh-CN" sz="2000" b="0" dirty="0" smtClean="0">
              <a:latin typeface="+mn-ea"/>
              <a:ea typeface="+mn-ea"/>
            </a:endParaRPr>
          </a:p>
          <a:p>
            <a:r>
              <a:rPr lang="en-US" altLang="zh-CN" sz="2000" b="0" dirty="0" smtClean="0">
                <a:latin typeface="+mn-ea"/>
                <a:ea typeface="+mn-ea"/>
              </a:rPr>
              <a:t>11</a:t>
            </a:r>
            <a:r>
              <a:rPr lang="zh-CN" altLang="en-US" sz="2000" b="0" dirty="0" smtClean="0">
                <a:latin typeface="+mn-ea"/>
                <a:ea typeface="+mn-ea"/>
              </a:rPr>
              <a:t>、组织谈判</a:t>
            </a:r>
            <a:r>
              <a:rPr lang="en-US" altLang="zh-CN" sz="2000" b="0" dirty="0" smtClean="0">
                <a:latin typeface="+mn-ea"/>
                <a:ea typeface="+mn-ea"/>
              </a:rPr>
              <a:t>/</a:t>
            </a:r>
            <a:r>
              <a:rPr lang="zh-CN" altLang="en-US" sz="2000" b="0" dirty="0" smtClean="0">
                <a:latin typeface="+mn-ea"/>
                <a:ea typeface="+mn-ea"/>
              </a:rPr>
              <a:t>评审（按照采购文件规定的方法和程序）；</a:t>
            </a:r>
            <a:endParaRPr lang="en-US" altLang="zh-CN" sz="2000" b="0" dirty="0" smtClean="0">
              <a:latin typeface="+mn-ea"/>
              <a:ea typeface="+mn-ea"/>
            </a:endParaRPr>
          </a:p>
          <a:p>
            <a:r>
              <a:rPr lang="en-US" altLang="zh-CN" sz="2000" b="0" dirty="0" smtClean="0">
                <a:latin typeface="+mn-ea"/>
                <a:ea typeface="+mn-ea"/>
              </a:rPr>
              <a:t>12</a:t>
            </a:r>
            <a:r>
              <a:rPr lang="zh-CN" altLang="en-US" sz="2000" b="0" dirty="0" smtClean="0">
                <a:latin typeface="+mn-ea"/>
                <a:ea typeface="+mn-ea"/>
              </a:rPr>
              <a:t>、采购结果公示或通知（有</a:t>
            </a:r>
            <a:r>
              <a:rPr lang="en-US" altLang="zh-CN" sz="2000" b="0" dirty="0" smtClean="0">
                <a:latin typeface="+mn-ea"/>
                <a:ea typeface="+mn-ea"/>
              </a:rPr>
              <a:t>/</a:t>
            </a:r>
            <a:r>
              <a:rPr lang="zh-CN" altLang="en-US" sz="2000" b="0" dirty="0" smtClean="0">
                <a:latin typeface="+mn-ea"/>
                <a:ea typeface="+mn-ea"/>
              </a:rPr>
              <a:t>无 成交供应商候选人）：</a:t>
            </a:r>
            <a:r>
              <a:rPr lang="zh-CN" altLang="en-US" sz="2000" b="0" dirty="0">
                <a:latin typeface="+mn-ea"/>
                <a:ea typeface="+mn-ea"/>
              </a:rPr>
              <a:t>国有资金占控股或主导地位的采购项目和属于依法必须招标范围但符合规定免于招标的项目(依法保密的采购项目除外)，应公示候选成交供应商，</a:t>
            </a:r>
            <a:endParaRPr lang="en-US" altLang="zh-CN" sz="2000" b="0" dirty="0">
              <a:latin typeface="+mn-ea"/>
              <a:ea typeface="+mn-ea"/>
            </a:endParaRPr>
          </a:p>
          <a:p>
            <a:r>
              <a:rPr lang="en-US" altLang="zh-CN" sz="2000" b="0" dirty="0" smtClean="0">
                <a:latin typeface="+mn-ea"/>
                <a:ea typeface="+mn-ea"/>
              </a:rPr>
              <a:t>13</a:t>
            </a:r>
            <a:r>
              <a:rPr lang="zh-CN" altLang="en-US" sz="2000" b="0" dirty="0" smtClean="0">
                <a:latin typeface="+mn-ea"/>
                <a:ea typeface="+mn-ea"/>
              </a:rPr>
              <a:t>、公示</a:t>
            </a:r>
            <a:r>
              <a:rPr lang="en-US" altLang="zh-CN" sz="2000" b="0" dirty="0" smtClean="0">
                <a:latin typeface="+mn-ea"/>
                <a:ea typeface="+mn-ea"/>
              </a:rPr>
              <a:t>/</a:t>
            </a:r>
            <a:r>
              <a:rPr lang="zh-CN" altLang="en-US" sz="2000" b="0" dirty="0" smtClean="0">
                <a:latin typeface="+mn-ea"/>
                <a:ea typeface="+mn-ea"/>
              </a:rPr>
              <a:t>通知的主要内容：</a:t>
            </a:r>
            <a:endParaRPr lang="en-US" altLang="zh-CN" sz="2000" b="0" dirty="0" smtClean="0">
              <a:latin typeface="+mn-ea"/>
              <a:ea typeface="+mn-ea"/>
            </a:endParaRPr>
          </a:p>
          <a:p>
            <a:r>
              <a:rPr lang="en-US" altLang="zh-CN" sz="2000" b="0" dirty="0" smtClean="0">
                <a:latin typeface="+mn-ea"/>
                <a:ea typeface="+mn-ea"/>
              </a:rPr>
              <a:t>1</a:t>
            </a:r>
            <a:r>
              <a:rPr lang="zh-CN" altLang="en-US" sz="2000" b="0" dirty="0" smtClean="0">
                <a:latin typeface="+mn-ea"/>
                <a:ea typeface="+mn-ea"/>
              </a:rPr>
              <a:t>）一般</a:t>
            </a:r>
            <a:r>
              <a:rPr lang="zh-CN" altLang="en-US" sz="2000" b="0" dirty="0">
                <a:latin typeface="+mn-ea"/>
                <a:ea typeface="+mn-ea"/>
              </a:rPr>
              <a:t>应包括采购标的、采购方式、候选成交供应商名称等；相关成交信息不宜公开的，应在成交公示中说明</a:t>
            </a:r>
            <a:r>
              <a:rPr lang="zh-CN" altLang="en-US" sz="2000" b="0" dirty="0" smtClean="0">
                <a:latin typeface="+mn-ea"/>
                <a:ea typeface="+mn-ea"/>
              </a:rPr>
              <a:t>理由；</a:t>
            </a:r>
            <a:endParaRPr lang="en-US" altLang="zh-CN" sz="2000" b="0" dirty="0" smtClean="0">
              <a:latin typeface="+mn-ea"/>
              <a:ea typeface="+mn-ea"/>
            </a:endParaRPr>
          </a:p>
          <a:p>
            <a:r>
              <a:rPr lang="en-US" altLang="zh-CN" sz="2000" b="0" dirty="0" smtClean="0">
                <a:latin typeface="+mn-ea"/>
                <a:ea typeface="+mn-ea"/>
              </a:rPr>
              <a:t>2</a:t>
            </a:r>
            <a:r>
              <a:rPr lang="zh-CN" altLang="en-US" sz="2000" b="0" dirty="0" smtClean="0">
                <a:latin typeface="+mn-ea"/>
                <a:ea typeface="+mn-ea"/>
              </a:rPr>
              <a:t>）否决所有供应商响应文件的理由及依据。</a:t>
            </a:r>
            <a:endParaRPr lang="en-US" altLang="zh-CN" sz="2000" b="0" dirty="0" smtClean="0">
              <a:latin typeface="+mn-ea"/>
              <a:ea typeface="+mn-ea"/>
            </a:endParaRPr>
          </a:p>
          <a:p>
            <a:endParaRPr lang="zh-CN" altLang="en-US" sz="2000" b="0" dirty="0">
              <a:latin typeface="+mn-ea"/>
              <a:ea typeface="+mn-ea"/>
            </a:endParaRPr>
          </a:p>
          <a:p>
            <a:endParaRPr lang="en-US" altLang="zh-CN" sz="2000" b="0" dirty="0" smtClean="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942615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27</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19311" y="1703523"/>
            <a:ext cx="7992889"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14</a:t>
            </a:r>
            <a:r>
              <a:rPr lang="zh-CN" altLang="en-US" sz="2000" b="0" dirty="0" smtClean="0">
                <a:latin typeface="+mn-ea"/>
                <a:ea typeface="+mn-ea"/>
              </a:rPr>
              <a:t>、发出成交通知书</a:t>
            </a:r>
            <a:endParaRPr lang="en-US" altLang="zh-CN" sz="2000" b="0" dirty="0" smtClean="0">
              <a:latin typeface="+mn-ea"/>
              <a:ea typeface="+mn-ea"/>
            </a:endParaRPr>
          </a:p>
          <a:p>
            <a:r>
              <a:rPr lang="en-US" altLang="zh-CN" sz="2000" b="0" dirty="0">
                <a:latin typeface="+mn-ea"/>
                <a:ea typeface="+mn-ea"/>
              </a:rPr>
              <a:t>1</a:t>
            </a:r>
            <a:r>
              <a:rPr lang="zh-CN" altLang="en-US" sz="2000" b="0" dirty="0">
                <a:latin typeface="+mn-ea"/>
                <a:ea typeface="+mn-ea"/>
              </a:rPr>
              <a:t>）确定成交供应商后，应在响应文件的有效期内及时向成交供应商发出成交通知书</a:t>
            </a:r>
            <a:r>
              <a:rPr lang="zh-CN" altLang="en-US" sz="2000" b="0" dirty="0" smtClean="0">
                <a:latin typeface="+mn-ea"/>
                <a:ea typeface="+mn-ea"/>
              </a:rPr>
              <a:t>。</a:t>
            </a:r>
            <a:endParaRPr lang="en-US" altLang="zh-CN" sz="2000" b="0" dirty="0" smtClean="0">
              <a:latin typeface="+mn-ea"/>
              <a:ea typeface="+mn-ea"/>
            </a:endParaRPr>
          </a:p>
          <a:p>
            <a:r>
              <a:rPr lang="en-US" altLang="zh-CN" sz="2000" b="0" dirty="0" smtClean="0">
                <a:latin typeface="+mn-ea"/>
                <a:ea typeface="+mn-ea"/>
              </a:rPr>
              <a:t>2</a:t>
            </a:r>
            <a:r>
              <a:rPr lang="zh-CN" altLang="en-US" sz="2000" b="0" dirty="0" smtClean="0">
                <a:latin typeface="+mn-ea"/>
                <a:ea typeface="+mn-ea"/>
              </a:rPr>
              <a:t>）成交</a:t>
            </a:r>
            <a:r>
              <a:rPr lang="zh-CN" altLang="en-US" sz="2000" b="0" dirty="0">
                <a:latin typeface="+mn-ea"/>
                <a:ea typeface="+mn-ea"/>
              </a:rPr>
              <a:t>通知书应告知供应商已经成交，并明确采购项目成交价款、履约期限以及签订采购合同的时间和地点等内容</a:t>
            </a:r>
            <a:r>
              <a:rPr lang="zh-CN" altLang="en-US" sz="2000" b="0" dirty="0" smtClean="0">
                <a:latin typeface="+mn-ea"/>
                <a:ea typeface="+mn-ea"/>
              </a:rPr>
              <a:t>。一般项目签订合同的周期是</a:t>
            </a:r>
            <a:r>
              <a:rPr lang="en-US" altLang="zh-CN" sz="2000" b="0" dirty="0" smtClean="0">
                <a:latin typeface="+mn-ea"/>
                <a:ea typeface="+mn-ea"/>
              </a:rPr>
              <a:t>30</a:t>
            </a:r>
            <a:r>
              <a:rPr lang="zh-CN" altLang="en-US" sz="2000" b="0" dirty="0" smtClean="0">
                <a:latin typeface="+mn-ea"/>
                <a:ea typeface="+mn-ea"/>
              </a:rPr>
              <a:t>天内。</a:t>
            </a:r>
            <a:endParaRPr lang="en-US" altLang="zh-CN" sz="2000" b="0" dirty="0" smtClean="0">
              <a:latin typeface="+mn-ea"/>
              <a:ea typeface="+mn-ea"/>
            </a:endParaRPr>
          </a:p>
          <a:p>
            <a:r>
              <a:rPr lang="en-US" altLang="zh-CN" sz="2000" b="0" dirty="0" smtClean="0">
                <a:latin typeface="+mn-ea"/>
                <a:ea typeface="+mn-ea"/>
              </a:rPr>
              <a:t>3</a:t>
            </a:r>
            <a:r>
              <a:rPr lang="zh-CN" altLang="en-US" sz="2000" b="0" dirty="0" smtClean="0">
                <a:latin typeface="+mn-ea"/>
                <a:ea typeface="+mn-ea"/>
              </a:rPr>
              <a:t>）除</a:t>
            </a:r>
            <a:r>
              <a:rPr lang="zh-CN" altLang="en-US" sz="2000" b="0" dirty="0">
                <a:latin typeface="+mn-ea"/>
                <a:ea typeface="+mn-ea"/>
              </a:rPr>
              <a:t>不可抗力等因素外，成交通知书发出后，采购人改变成交结果或成交供应商拒绝签订合同的，应承担相应的法律责任。</a:t>
            </a:r>
          </a:p>
          <a:p>
            <a:endParaRPr lang="zh-CN" altLang="en-US" sz="2000" b="0" dirty="0">
              <a:latin typeface="+mn-ea"/>
              <a:ea typeface="+mn-ea"/>
            </a:endParaRPr>
          </a:p>
          <a:p>
            <a:endParaRPr lang="en-US" altLang="zh-CN" sz="2000" b="0" dirty="0" smtClean="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227648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28</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19311" y="1703523"/>
            <a:ext cx="7992889"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15</a:t>
            </a:r>
            <a:r>
              <a:rPr lang="zh-CN" altLang="en-US" sz="2000" b="0" dirty="0" smtClean="0">
                <a:latin typeface="+mn-ea"/>
                <a:ea typeface="+mn-ea"/>
              </a:rPr>
              <a:t>、告知成交结果</a:t>
            </a:r>
            <a:endParaRPr lang="en-US" altLang="zh-CN" sz="2000" b="0" dirty="0" smtClean="0">
              <a:latin typeface="+mn-ea"/>
              <a:ea typeface="+mn-ea"/>
            </a:endParaRPr>
          </a:p>
          <a:p>
            <a:r>
              <a:rPr lang="en-US" altLang="zh-CN" sz="2000" b="0" dirty="0" smtClean="0">
                <a:latin typeface="+mn-ea"/>
                <a:ea typeface="+mn-ea"/>
              </a:rPr>
              <a:t>1</a:t>
            </a:r>
            <a:r>
              <a:rPr lang="zh-CN" altLang="en-US" sz="2000" b="0" dirty="0" smtClean="0">
                <a:latin typeface="+mn-ea"/>
                <a:ea typeface="+mn-ea"/>
              </a:rPr>
              <a:t>）在</a:t>
            </a:r>
            <a:r>
              <a:rPr lang="zh-CN" altLang="en-US" sz="2000" b="0" dirty="0">
                <a:latin typeface="+mn-ea"/>
                <a:ea typeface="+mn-ea"/>
              </a:rPr>
              <a:t>发出成交通知书的同时，应当发布成交公告或向所有未成交的供应商发出成交结果通知书，告知成交结果。</a:t>
            </a:r>
          </a:p>
          <a:p>
            <a:r>
              <a:rPr lang="en-US" altLang="zh-CN" sz="2000" b="0" dirty="0" smtClean="0">
                <a:latin typeface="+mn-ea"/>
                <a:ea typeface="+mn-ea"/>
              </a:rPr>
              <a:t>2</a:t>
            </a:r>
            <a:r>
              <a:rPr lang="zh-CN" altLang="en-US" sz="2000" b="0" dirty="0" smtClean="0">
                <a:latin typeface="+mn-ea"/>
                <a:ea typeface="+mn-ea"/>
              </a:rPr>
              <a:t>）国有资金占控股或主导地位的采购项目和属于依法必须招标范围但符合规定免于招标的项目(依法保密的采购项目除外)，应发布成交公告，公告媒介应符合本规范的规定。</a:t>
            </a:r>
          </a:p>
          <a:p>
            <a:r>
              <a:rPr lang="en-US" altLang="zh-CN" sz="2000" b="0" dirty="0" smtClean="0">
                <a:latin typeface="+mn-ea"/>
                <a:ea typeface="+mn-ea"/>
              </a:rPr>
              <a:t>3</a:t>
            </a:r>
            <a:r>
              <a:rPr lang="zh-CN" altLang="en-US" sz="2000" b="0" dirty="0" smtClean="0">
                <a:latin typeface="+mn-ea"/>
                <a:ea typeface="+mn-ea"/>
              </a:rPr>
              <a:t>）成交</a:t>
            </a:r>
            <a:r>
              <a:rPr lang="zh-CN" altLang="en-US" sz="2000" b="0" dirty="0">
                <a:latin typeface="+mn-ea"/>
                <a:ea typeface="+mn-ea"/>
              </a:rPr>
              <a:t>公告一般应包括采购标的、采购方式、成交供应商名称、成交总价及其清单报价、成交数量、履约期限等内容。相关成交信息不宜公开的，应在成交公告中说明理由。</a:t>
            </a:r>
            <a:endParaRPr lang="en-US" altLang="zh-CN" sz="2000" b="0" dirty="0">
              <a:latin typeface="+mn-ea"/>
              <a:ea typeface="+mn-ea"/>
            </a:endParaRPr>
          </a:p>
          <a:p>
            <a:endParaRPr lang="zh-CN" altLang="en-US" sz="2000" b="0" dirty="0">
              <a:latin typeface="+mn-ea"/>
              <a:ea typeface="+mn-ea"/>
            </a:endParaRPr>
          </a:p>
          <a:p>
            <a:endParaRPr lang="en-US" altLang="zh-CN" sz="2000" b="0" dirty="0" smtClean="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4165137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29</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19311" y="1703523"/>
            <a:ext cx="7992889"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16</a:t>
            </a:r>
            <a:r>
              <a:rPr lang="zh-CN" altLang="en-US" sz="2000" b="0" dirty="0" smtClean="0">
                <a:latin typeface="+mn-ea"/>
                <a:ea typeface="+mn-ea"/>
              </a:rPr>
              <a:t>、异议处理</a:t>
            </a:r>
            <a:endParaRPr lang="en-US" altLang="zh-CN" sz="2000" b="0" dirty="0" smtClean="0">
              <a:latin typeface="+mn-ea"/>
              <a:ea typeface="+mn-ea"/>
            </a:endParaRPr>
          </a:p>
          <a:p>
            <a:r>
              <a:rPr lang="en-US" altLang="zh-CN" sz="2000" b="0" dirty="0" smtClean="0">
                <a:latin typeface="+mn-ea"/>
                <a:ea typeface="+mn-ea"/>
              </a:rPr>
              <a:t>1</a:t>
            </a:r>
            <a:r>
              <a:rPr lang="zh-CN" altLang="en-US" sz="2000" b="0" dirty="0" smtClean="0">
                <a:latin typeface="+mn-ea"/>
                <a:ea typeface="+mn-ea"/>
              </a:rPr>
              <a:t>）供应</a:t>
            </a:r>
            <a:r>
              <a:rPr lang="zh-CN" altLang="en-US" sz="2000" b="0" dirty="0">
                <a:latin typeface="+mn-ea"/>
                <a:ea typeface="+mn-ea"/>
              </a:rPr>
              <a:t>商或者其他利害关系人认为采购活动中存在不合法或违反民事活动中平等自愿、公平诚信原则情形的，或认为采购活动有</a:t>
            </a:r>
            <a:r>
              <a:rPr lang="zh-CN" altLang="en-US" sz="2000" b="0" dirty="0" smtClean="0">
                <a:latin typeface="+mn-ea"/>
                <a:ea typeface="+mn-ea"/>
              </a:rPr>
              <a:t>违物</a:t>
            </a:r>
            <a:r>
              <a:rPr lang="zh-CN" altLang="en-US" sz="2000" b="0" dirty="0">
                <a:latin typeface="+mn-ea"/>
                <a:ea typeface="+mn-ea"/>
              </a:rPr>
              <a:t>有所值、公平高效、透明规范和诚实信用原则的，可以提出异议。</a:t>
            </a:r>
          </a:p>
          <a:p>
            <a:r>
              <a:rPr lang="en-US" altLang="zh-CN" sz="2000" b="0" dirty="0" smtClean="0">
                <a:latin typeface="+mn-ea"/>
                <a:ea typeface="+mn-ea"/>
              </a:rPr>
              <a:t>2</a:t>
            </a:r>
            <a:r>
              <a:rPr lang="zh-CN" altLang="en-US" sz="2000" b="0" dirty="0" smtClean="0">
                <a:latin typeface="+mn-ea"/>
                <a:ea typeface="+mn-ea"/>
              </a:rPr>
              <a:t>）供应</a:t>
            </a:r>
            <a:r>
              <a:rPr lang="zh-CN" altLang="en-US" sz="2000" b="0" dirty="0">
                <a:latin typeface="+mn-ea"/>
                <a:ea typeface="+mn-ea"/>
              </a:rPr>
              <a:t>商或者其他利害关系人提出异议的，一般应向采购代理机构提出，也可直接向采购人提出。</a:t>
            </a:r>
            <a:endParaRPr lang="en-US" altLang="zh-CN" sz="2000" b="0" dirty="0">
              <a:latin typeface="+mn-ea"/>
              <a:ea typeface="+mn-ea"/>
            </a:endParaRPr>
          </a:p>
          <a:p>
            <a:r>
              <a:rPr lang="en-US" altLang="zh-CN" sz="2000" b="0" dirty="0" smtClean="0">
                <a:latin typeface="+mn-ea"/>
                <a:ea typeface="+mn-ea"/>
              </a:rPr>
              <a:t>3</a:t>
            </a:r>
            <a:r>
              <a:rPr lang="zh-CN" altLang="en-US" sz="2000" b="0" dirty="0" smtClean="0">
                <a:latin typeface="+mn-ea"/>
                <a:ea typeface="+mn-ea"/>
              </a:rPr>
              <a:t>）采购</a:t>
            </a:r>
            <a:r>
              <a:rPr lang="zh-CN" altLang="en-US" sz="2000" b="0" dirty="0">
                <a:latin typeface="+mn-ea"/>
                <a:ea typeface="+mn-ea"/>
              </a:rPr>
              <a:t>代理</a:t>
            </a:r>
            <a:r>
              <a:rPr lang="zh-CN" altLang="en-US" sz="2000" b="0" dirty="0" smtClean="0">
                <a:latin typeface="+mn-ea"/>
                <a:ea typeface="+mn-ea"/>
              </a:rPr>
              <a:t>机构及采购人均应依法</a:t>
            </a:r>
            <a:r>
              <a:rPr lang="zh-CN" altLang="en-US" sz="2000" b="0" dirty="0">
                <a:latin typeface="+mn-ea"/>
                <a:ea typeface="+mn-ea"/>
              </a:rPr>
              <a:t>、妥善处理异议</a:t>
            </a:r>
            <a:r>
              <a:rPr lang="zh-CN" altLang="en-US" sz="2000" b="0" dirty="0" smtClean="0">
                <a:latin typeface="+mn-ea"/>
                <a:ea typeface="+mn-ea"/>
              </a:rPr>
              <a:t>。在向</a:t>
            </a:r>
            <a:r>
              <a:rPr lang="zh-CN" altLang="en-US" sz="2000" b="0" dirty="0">
                <a:latin typeface="+mn-ea"/>
                <a:ea typeface="+mn-ea"/>
              </a:rPr>
              <a:t>异议提出人做出</a:t>
            </a:r>
            <a:r>
              <a:rPr lang="zh-CN" altLang="en-US" sz="2000" b="0" dirty="0" smtClean="0">
                <a:latin typeface="+mn-ea"/>
                <a:ea typeface="+mn-ea"/>
              </a:rPr>
              <a:t>答复前</a:t>
            </a:r>
            <a:r>
              <a:rPr lang="zh-CN" altLang="en-US" sz="2000" b="0" dirty="0">
                <a:latin typeface="+mn-ea"/>
                <a:ea typeface="+mn-ea"/>
              </a:rPr>
              <a:t>，可暂停下一程序的采购活动</a:t>
            </a:r>
            <a:r>
              <a:rPr lang="zh-CN" altLang="en-US" sz="2000" b="0" dirty="0" smtClean="0">
                <a:latin typeface="+mn-ea"/>
                <a:ea typeface="+mn-ea"/>
              </a:rPr>
              <a:t>。</a:t>
            </a:r>
            <a:endParaRPr lang="en-US" altLang="zh-CN" sz="2000" b="0" dirty="0" smtClean="0">
              <a:latin typeface="+mn-ea"/>
              <a:ea typeface="+mn-ea"/>
            </a:endParaRPr>
          </a:p>
          <a:p>
            <a:r>
              <a:rPr lang="en-US" altLang="zh-CN" sz="2000" b="0" dirty="0" smtClean="0">
                <a:latin typeface="+mn-ea"/>
                <a:ea typeface="+mn-ea"/>
              </a:rPr>
              <a:t>4</a:t>
            </a:r>
            <a:r>
              <a:rPr lang="zh-CN" altLang="en-US" sz="2000" b="0" dirty="0" smtClean="0">
                <a:latin typeface="+mn-ea"/>
                <a:ea typeface="+mn-ea"/>
              </a:rPr>
              <a:t>）代理机构及采购人和异议提出人无法就异议事项达成一致意见的，可将争议提交相应行业组织设立的采购争议调解委员会进行调解，或通过仲裁、诉讼等方式解决。</a:t>
            </a:r>
          </a:p>
          <a:p>
            <a:endParaRPr lang="zh-CN" altLang="en-US" sz="2000" b="0" dirty="0">
              <a:latin typeface="+mn-ea"/>
              <a:ea typeface="+mn-ea"/>
            </a:endParaRPr>
          </a:p>
          <a:p>
            <a:r>
              <a:rPr lang="zh-CN" altLang="en-US" sz="2000" b="0" dirty="0">
                <a:latin typeface="+mn-ea"/>
                <a:ea typeface="+mn-ea"/>
              </a:rPr>
              <a:t>    </a:t>
            </a:r>
            <a:endParaRPr lang="en-US" altLang="zh-CN" sz="2000" b="0" dirty="0" smtClean="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665875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30</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19310" y="1703523"/>
            <a:ext cx="8194129"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17</a:t>
            </a:r>
            <a:r>
              <a:rPr lang="zh-CN" altLang="en-US" sz="2000" b="0" dirty="0" smtClean="0">
                <a:latin typeface="+mn-ea"/>
                <a:ea typeface="+mn-ea"/>
              </a:rPr>
              <a:t>、签订合同</a:t>
            </a:r>
            <a:endParaRPr lang="en-US" altLang="zh-CN" sz="2000" b="0" dirty="0" smtClean="0">
              <a:latin typeface="+mn-ea"/>
              <a:ea typeface="+mn-ea"/>
            </a:endParaRPr>
          </a:p>
          <a:p>
            <a:r>
              <a:rPr lang="en-US" altLang="zh-CN" sz="2000" b="0" dirty="0" smtClean="0">
                <a:latin typeface="+mn-ea"/>
                <a:ea typeface="+mn-ea"/>
              </a:rPr>
              <a:t>1</a:t>
            </a:r>
            <a:r>
              <a:rPr lang="zh-CN" altLang="en-US" sz="2000" b="0" dirty="0" smtClean="0">
                <a:latin typeface="+mn-ea"/>
                <a:ea typeface="+mn-ea"/>
              </a:rPr>
              <a:t>）在</a:t>
            </a:r>
            <a:r>
              <a:rPr lang="zh-CN" altLang="en-US" sz="2000" b="0" dirty="0">
                <a:latin typeface="+mn-ea"/>
                <a:ea typeface="+mn-ea"/>
              </a:rPr>
              <a:t>成交通知书发出之后，采购代理机构可根据委托代理合同的约定，协助采购人及时与成交供应商签订合同。采购代理机构在合同签订阶段一般负责完成下列工作：</a:t>
            </a:r>
          </a:p>
          <a:p>
            <a:r>
              <a:rPr lang="zh-CN" altLang="en-US" sz="2000" b="0" dirty="0">
                <a:latin typeface="+mn-ea"/>
                <a:ea typeface="+mn-ea"/>
              </a:rPr>
              <a:t>(1)根据采购文件和成交供应商的响应文件，准备合同文件草稿，合同的标的范围、内容、价款、质量、履行期限等实质性内容应与采购文件、成交供应商的响应文件以及成交通知书一致；</a:t>
            </a:r>
          </a:p>
          <a:p>
            <a:r>
              <a:rPr lang="zh-CN" altLang="en-US" sz="2000" b="0" dirty="0">
                <a:latin typeface="+mn-ea"/>
                <a:ea typeface="+mn-ea"/>
              </a:rPr>
              <a:t>(2)采购文件要求成交供应商提交履约保证金的，应协助采购人核实成交供应商是否按照规定的形式、金额、时间等要求提交了履约保证金；</a:t>
            </a:r>
          </a:p>
          <a:p>
            <a:r>
              <a:rPr lang="zh-CN" altLang="en-US" sz="2000" b="0" dirty="0">
                <a:latin typeface="+mn-ea"/>
                <a:ea typeface="+mn-ea"/>
              </a:rPr>
              <a:t>(3)协助采购人对合同文件的构成及内容、盖章签署等情况进行校核。</a:t>
            </a:r>
            <a:endParaRPr lang="en-US" altLang="zh-CN" sz="2000" b="0" dirty="0">
              <a:latin typeface="+mn-ea"/>
              <a:ea typeface="+mn-ea"/>
            </a:endParaRPr>
          </a:p>
          <a:p>
            <a:endParaRPr lang="zh-CN" altLang="en-US" sz="2000" b="0" dirty="0">
              <a:latin typeface="+mn-ea"/>
              <a:ea typeface="+mn-ea"/>
            </a:endParaRPr>
          </a:p>
          <a:p>
            <a:r>
              <a:rPr lang="zh-CN" altLang="en-US" sz="2000" b="0" dirty="0">
                <a:latin typeface="+mn-ea"/>
                <a:ea typeface="+mn-ea"/>
              </a:rPr>
              <a:t>    </a:t>
            </a:r>
            <a:endParaRPr lang="en-US" altLang="zh-CN" sz="2000" b="0" dirty="0" smtClean="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324280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31</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76535" y="1703523"/>
            <a:ext cx="8136903"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18</a:t>
            </a:r>
            <a:r>
              <a:rPr lang="zh-CN" altLang="en-US" sz="2000" b="0" dirty="0" smtClean="0">
                <a:latin typeface="+mn-ea"/>
                <a:ea typeface="+mn-ea"/>
              </a:rPr>
              <a:t>、退还响应保证金</a:t>
            </a:r>
            <a:endParaRPr lang="en-US" altLang="zh-CN" sz="2000" b="0" dirty="0" smtClean="0">
              <a:latin typeface="+mn-ea"/>
              <a:ea typeface="+mn-ea"/>
            </a:endParaRPr>
          </a:p>
          <a:p>
            <a:r>
              <a:rPr lang="en-US" altLang="zh-CN" sz="2000" b="0" dirty="0">
                <a:latin typeface="+mn-ea"/>
                <a:ea typeface="+mn-ea"/>
              </a:rPr>
              <a:t>1</a:t>
            </a:r>
            <a:r>
              <a:rPr lang="zh-CN" altLang="en-US" sz="2000" b="0" dirty="0">
                <a:latin typeface="+mn-ea"/>
                <a:ea typeface="+mn-ea"/>
              </a:rPr>
              <a:t>）采购人委托采购代理机构收取响应保证金的，采购代理机构应按照采购文件的规定，在发出成交通知书后，向候选成交供应商名单外的其他供应商全额退还响应保证金，在约定的合同签订后的合理时间内向成交供应商和其他候选成交供应商全额退还响应保证金，并做好记录。以保函形式递交响应保证金的，如果供应商要求退还保函，采购代理机构应按照前述原则进行退还。</a:t>
            </a:r>
            <a:endParaRPr lang="en-US" altLang="zh-CN" sz="2000" b="0" dirty="0">
              <a:latin typeface="+mn-ea"/>
              <a:ea typeface="+mn-ea"/>
            </a:endParaRPr>
          </a:p>
          <a:p>
            <a:endParaRPr lang="zh-CN" altLang="en-US" sz="2000" b="0" dirty="0">
              <a:latin typeface="+mn-ea"/>
              <a:ea typeface="+mn-ea"/>
            </a:endParaRPr>
          </a:p>
          <a:p>
            <a:r>
              <a:rPr lang="zh-CN" altLang="en-US" sz="2000" b="0" dirty="0">
                <a:latin typeface="+mn-ea"/>
                <a:ea typeface="+mn-ea"/>
              </a:rPr>
              <a:t>    </a:t>
            </a:r>
            <a:endParaRPr lang="en-US" altLang="zh-CN" sz="2000" b="0" dirty="0" smtClean="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36420311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32</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76535" y="1703523"/>
            <a:ext cx="8136903"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19</a:t>
            </a:r>
            <a:r>
              <a:rPr lang="zh-CN" altLang="en-US" sz="2000" b="0" dirty="0" smtClean="0">
                <a:latin typeface="+mn-ea"/>
                <a:ea typeface="+mn-ea"/>
              </a:rPr>
              <a:t>、响应保证金不予退还的规定：</a:t>
            </a:r>
            <a:endParaRPr lang="en-US" altLang="zh-CN" sz="2000" b="0" dirty="0" smtClean="0">
              <a:latin typeface="+mn-ea"/>
              <a:ea typeface="+mn-ea"/>
            </a:endParaRPr>
          </a:p>
          <a:p>
            <a:r>
              <a:rPr lang="en-US" altLang="zh-CN" sz="2000" b="0" dirty="0" smtClean="0">
                <a:latin typeface="+mn-ea"/>
                <a:ea typeface="+mn-ea"/>
              </a:rPr>
              <a:t>1</a:t>
            </a:r>
            <a:r>
              <a:rPr lang="zh-CN" altLang="en-US" sz="2000" b="0" dirty="0" smtClean="0">
                <a:latin typeface="+mn-ea"/>
                <a:ea typeface="+mn-ea"/>
              </a:rPr>
              <a:t>）供应</a:t>
            </a:r>
            <a:r>
              <a:rPr lang="zh-CN" altLang="en-US" sz="2000" b="0" dirty="0">
                <a:latin typeface="+mn-ea"/>
                <a:ea typeface="+mn-ea"/>
              </a:rPr>
              <a:t>商在响应文件有效期内撤销响应文件；</a:t>
            </a:r>
          </a:p>
          <a:p>
            <a:r>
              <a:rPr lang="en-US" altLang="zh-CN" sz="2000" b="0" dirty="0" smtClean="0">
                <a:latin typeface="+mn-ea"/>
                <a:ea typeface="+mn-ea"/>
              </a:rPr>
              <a:t>2</a:t>
            </a:r>
            <a:r>
              <a:rPr lang="zh-CN" altLang="en-US" sz="2000" b="0" dirty="0" smtClean="0">
                <a:latin typeface="+mn-ea"/>
                <a:ea typeface="+mn-ea"/>
              </a:rPr>
              <a:t>）供应</a:t>
            </a:r>
            <a:r>
              <a:rPr lang="zh-CN" altLang="en-US" sz="2000" b="0" dirty="0">
                <a:latin typeface="+mn-ea"/>
                <a:ea typeface="+mn-ea"/>
              </a:rPr>
              <a:t>商在采购活动中发生违法失信行为，导致采购失败或采购人损失的；</a:t>
            </a:r>
          </a:p>
          <a:p>
            <a:r>
              <a:rPr lang="en-US" altLang="zh-CN" sz="2000" b="0" dirty="0" smtClean="0">
                <a:latin typeface="+mn-ea"/>
                <a:ea typeface="+mn-ea"/>
              </a:rPr>
              <a:t>3</a:t>
            </a:r>
            <a:r>
              <a:rPr lang="zh-CN" altLang="en-US" sz="2000" b="0" dirty="0" smtClean="0">
                <a:latin typeface="+mn-ea"/>
                <a:ea typeface="+mn-ea"/>
              </a:rPr>
              <a:t>）成交</a:t>
            </a:r>
            <a:r>
              <a:rPr lang="zh-CN" altLang="en-US" sz="2000" b="0" dirty="0">
                <a:latin typeface="+mn-ea"/>
                <a:ea typeface="+mn-ea"/>
              </a:rPr>
              <a:t>供应商拒绝与采购人订立合同或提出不合理要求；</a:t>
            </a:r>
          </a:p>
          <a:p>
            <a:r>
              <a:rPr lang="en-US" altLang="zh-CN" sz="2000" b="0" dirty="0" smtClean="0">
                <a:latin typeface="+mn-ea"/>
                <a:ea typeface="+mn-ea"/>
              </a:rPr>
              <a:t>4</a:t>
            </a:r>
            <a:r>
              <a:rPr lang="zh-CN" altLang="en-US" sz="2000" b="0" dirty="0" smtClean="0">
                <a:latin typeface="+mn-ea"/>
                <a:ea typeface="+mn-ea"/>
              </a:rPr>
              <a:t>）成交</a:t>
            </a:r>
            <a:r>
              <a:rPr lang="zh-CN" altLang="en-US" sz="2000" b="0" dirty="0">
                <a:latin typeface="+mn-ea"/>
                <a:ea typeface="+mn-ea"/>
              </a:rPr>
              <a:t>供应商不按照采购文件要求提交履约</a:t>
            </a:r>
            <a:r>
              <a:rPr lang="zh-CN" altLang="en-US" sz="2000" b="0" dirty="0" smtClean="0">
                <a:latin typeface="+mn-ea"/>
                <a:ea typeface="+mn-ea"/>
              </a:rPr>
              <a:t>保证金；</a:t>
            </a:r>
            <a:endParaRPr lang="en-US" altLang="zh-CN" sz="2000" b="0" dirty="0">
              <a:latin typeface="+mn-ea"/>
              <a:ea typeface="+mn-ea"/>
            </a:endParaRPr>
          </a:p>
          <a:p>
            <a:r>
              <a:rPr lang="en-US" altLang="zh-CN" sz="2000" b="0" dirty="0" smtClean="0">
                <a:latin typeface="+mn-ea"/>
                <a:ea typeface="+mn-ea"/>
              </a:rPr>
              <a:t>5</a:t>
            </a:r>
            <a:r>
              <a:rPr lang="zh-CN" altLang="en-US" sz="2000" b="0" dirty="0" smtClean="0">
                <a:latin typeface="+mn-ea"/>
                <a:ea typeface="+mn-ea"/>
              </a:rPr>
              <a:t>）以</a:t>
            </a:r>
            <a:r>
              <a:rPr lang="zh-CN" altLang="en-US" sz="2000" b="0" dirty="0">
                <a:latin typeface="+mn-ea"/>
                <a:ea typeface="+mn-ea"/>
              </a:rPr>
              <a:t>保函形式递交响应保证金的，如果出现响应保证金不予退还的情形，采购代理机构应根据采购人要求在保函的有效期内协助其向出具保函的金融机构、担保机构或其他机构进行索赔</a:t>
            </a:r>
            <a:r>
              <a:rPr lang="zh-CN" altLang="en-US" sz="2000" b="0" dirty="0" smtClean="0">
                <a:latin typeface="+mn-ea"/>
                <a:ea typeface="+mn-ea"/>
              </a:rPr>
              <a:t>。</a:t>
            </a:r>
            <a:endParaRPr lang="zh-CN" altLang="en-US" sz="2000" b="0" dirty="0">
              <a:latin typeface="+mn-ea"/>
              <a:ea typeface="+mn-ea"/>
            </a:endParaRPr>
          </a:p>
          <a:p>
            <a:r>
              <a:rPr lang="zh-CN" altLang="en-US" sz="2000" b="0" dirty="0">
                <a:latin typeface="+mn-ea"/>
                <a:ea typeface="+mn-ea"/>
              </a:rPr>
              <a:t>    </a:t>
            </a:r>
            <a:endParaRPr lang="en-US" altLang="zh-CN" sz="2000" b="0" dirty="0" smtClean="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1889643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848543" y="1154248"/>
            <a:ext cx="8539026"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五、操作实务</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33</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776535" y="1703523"/>
            <a:ext cx="8136903" cy="3813709"/>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endParaRPr lang="en-US" altLang="zh-CN" sz="2000" b="0" dirty="0" smtClean="0">
              <a:latin typeface="+mn-ea"/>
              <a:ea typeface="+mn-ea"/>
            </a:endParaRPr>
          </a:p>
          <a:p>
            <a:endParaRPr lang="en-US" altLang="zh-CN" sz="2000" b="0" dirty="0" smtClean="0">
              <a:latin typeface="+mn-ea"/>
              <a:ea typeface="+mn-ea"/>
            </a:endParaRPr>
          </a:p>
          <a:p>
            <a:r>
              <a:rPr lang="en-US" altLang="zh-CN" sz="2000" b="0" dirty="0" smtClean="0">
                <a:latin typeface="+mn-ea"/>
                <a:ea typeface="+mn-ea"/>
              </a:rPr>
              <a:t>20</a:t>
            </a:r>
            <a:r>
              <a:rPr lang="zh-CN" altLang="en-US" sz="2000" b="0" dirty="0" smtClean="0">
                <a:latin typeface="+mn-ea"/>
                <a:ea typeface="+mn-ea"/>
              </a:rPr>
              <a:t>、编制采购代理服务报告：</a:t>
            </a:r>
            <a:endParaRPr lang="en-US" altLang="zh-CN" sz="2000" b="0" dirty="0" smtClean="0">
              <a:latin typeface="+mn-ea"/>
              <a:ea typeface="+mn-ea"/>
            </a:endParaRPr>
          </a:p>
          <a:p>
            <a:r>
              <a:rPr lang="en-US" altLang="zh-CN" sz="2000" b="0" dirty="0" smtClean="0">
                <a:latin typeface="+mn-ea"/>
                <a:ea typeface="+mn-ea"/>
              </a:rPr>
              <a:t>1</a:t>
            </a:r>
            <a:r>
              <a:rPr lang="zh-CN" altLang="en-US" sz="2000" b="0" dirty="0" smtClean="0">
                <a:latin typeface="+mn-ea"/>
                <a:ea typeface="+mn-ea"/>
              </a:rPr>
              <a:t>、采购</a:t>
            </a:r>
            <a:r>
              <a:rPr lang="zh-CN" altLang="en-US" sz="2000" b="0" dirty="0">
                <a:latin typeface="+mn-ea"/>
                <a:ea typeface="+mn-ea"/>
              </a:rPr>
              <a:t>代理机构在完成采购任务后，应向采购人提交采购代理服务</a:t>
            </a:r>
            <a:r>
              <a:rPr lang="zh-CN" altLang="en-US" sz="2000" b="0" dirty="0" smtClean="0">
                <a:latin typeface="+mn-ea"/>
                <a:ea typeface="+mn-ea"/>
              </a:rPr>
              <a:t>报告；</a:t>
            </a:r>
            <a:endParaRPr lang="zh-CN" altLang="en-US" sz="2000" b="0" dirty="0">
              <a:latin typeface="+mn-ea"/>
              <a:ea typeface="+mn-ea"/>
            </a:endParaRPr>
          </a:p>
          <a:p>
            <a:r>
              <a:rPr lang="en-US" altLang="zh-CN" sz="2000" b="0" dirty="0" smtClean="0">
                <a:latin typeface="+mn-ea"/>
                <a:ea typeface="+mn-ea"/>
              </a:rPr>
              <a:t>2</a:t>
            </a:r>
            <a:r>
              <a:rPr lang="zh-CN" altLang="en-US" sz="2000" b="0" dirty="0" smtClean="0">
                <a:latin typeface="+mn-ea"/>
                <a:ea typeface="+mn-ea"/>
              </a:rPr>
              <a:t>）采购</a:t>
            </a:r>
            <a:r>
              <a:rPr lang="zh-CN" altLang="en-US" sz="2000" b="0" dirty="0">
                <a:latin typeface="+mn-ea"/>
                <a:ea typeface="+mn-ea"/>
              </a:rPr>
              <a:t>代理服务报告一般包括以下内容：</a:t>
            </a:r>
          </a:p>
          <a:p>
            <a:r>
              <a:rPr lang="en-US" altLang="zh-CN" sz="2000" b="0" dirty="0">
                <a:latin typeface="+mn-ea"/>
                <a:ea typeface="+mn-ea"/>
              </a:rPr>
              <a:t>  (1)</a:t>
            </a:r>
            <a:r>
              <a:rPr lang="zh-CN" altLang="en-US" sz="2000" b="0" dirty="0">
                <a:latin typeface="+mn-ea"/>
                <a:ea typeface="+mn-ea"/>
              </a:rPr>
              <a:t>采购项目基本情况；</a:t>
            </a:r>
          </a:p>
          <a:p>
            <a:r>
              <a:rPr lang="en-US" altLang="zh-CN" sz="2000" b="0" dirty="0">
                <a:latin typeface="+mn-ea"/>
                <a:ea typeface="+mn-ea"/>
              </a:rPr>
              <a:t>  (2)</a:t>
            </a:r>
            <a:r>
              <a:rPr lang="zh-CN" altLang="en-US" sz="2000" b="0" dirty="0">
                <a:latin typeface="+mn-ea"/>
                <a:ea typeface="+mn-ea"/>
              </a:rPr>
              <a:t>采购过程简述；</a:t>
            </a:r>
          </a:p>
          <a:p>
            <a:r>
              <a:rPr lang="en-US" altLang="zh-CN" sz="2000" b="0" dirty="0">
                <a:latin typeface="+mn-ea"/>
                <a:ea typeface="+mn-ea"/>
              </a:rPr>
              <a:t>  (3)</a:t>
            </a:r>
            <a:r>
              <a:rPr lang="zh-CN" altLang="en-US" sz="2000" b="0" dirty="0">
                <a:latin typeface="+mn-ea"/>
                <a:ea typeface="+mn-ea"/>
              </a:rPr>
              <a:t>谈判</a:t>
            </a:r>
            <a:r>
              <a:rPr lang="en-US" altLang="zh-CN" sz="2000" b="0" dirty="0">
                <a:latin typeface="+mn-ea"/>
                <a:ea typeface="+mn-ea"/>
              </a:rPr>
              <a:t>/</a:t>
            </a:r>
            <a:r>
              <a:rPr lang="zh-CN" altLang="en-US" sz="2000" b="0" dirty="0">
                <a:latin typeface="+mn-ea"/>
                <a:ea typeface="+mn-ea"/>
              </a:rPr>
              <a:t>评审情况说明；</a:t>
            </a:r>
          </a:p>
          <a:p>
            <a:r>
              <a:rPr lang="en-US" altLang="zh-CN" sz="2000" b="0" dirty="0">
                <a:latin typeface="+mn-ea"/>
                <a:ea typeface="+mn-ea"/>
              </a:rPr>
              <a:t>  (4)</a:t>
            </a:r>
            <a:r>
              <a:rPr lang="zh-CN" altLang="en-US" sz="2000" b="0" dirty="0">
                <a:latin typeface="+mn-ea"/>
                <a:ea typeface="+mn-ea"/>
              </a:rPr>
              <a:t>谈判</a:t>
            </a:r>
            <a:r>
              <a:rPr lang="en-US" altLang="zh-CN" sz="2000" b="0" dirty="0">
                <a:latin typeface="+mn-ea"/>
                <a:ea typeface="+mn-ea"/>
              </a:rPr>
              <a:t>/</a:t>
            </a:r>
            <a:r>
              <a:rPr lang="zh-CN" altLang="en-US" sz="2000" b="0" dirty="0">
                <a:latin typeface="+mn-ea"/>
                <a:ea typeface="+mn-ea"/>
              </a:rPr>
              <a:t>评审结果；</a:t>
            </a:r>
          </a:p>
          <a:p>
            <a:r>
              <a:rPr lang="en-US" altLang="zh-CN" sz="2000" b="0" dirty="0">
                <a:latin typeface="+mn-ea"/>
                <a:ea typeface="+mn-ea"/>
              </a:rPr>
              <a:t>  (5)</a:t>
            </a:r>
            <a:r>
              <a:rPr lang="zh-CN" altLang="en-US" sz="2000" b="0" dirty="0">
                <a:latin typeface="+mn-ea"/>
                <a:ea typeface="+mn-ea"/>
              </a:rPr>
              <a:t>其他需要说明的事项；</a:t>
            </a:r>
          </a:p>
          <a:p>
            <a:r>
              <a:rPr lang="en-US" altLang="zh-CN" sz="2000" b="0" dirty="0">
                <a:latin typeface="+mn-ea"/>
                <a:ea typeface="+mn-ea"/>
              </a:rPr>
              <a:t>  (6)</a:t>
            </a:r>
            <a:r>
              <a:rPr lang="zh-CN" altLang="en-US" sz="2000" b="0" dirty="0">
                <a:latin typeface="+mn-ea"/>
                <a:ea typeface="+mn-ea"/>
              </a:rPr>
              <a:t>评审报告等附件。</a:t>
            </a:r>
            <a:endParaRPr lang="en-US" altLang="zh-CN" sz="2000" b="0" dirty="0">
              <a:latin typeface="+mn-ea"/>
              <a:ea typeface="+mn-ea"/>
            </a:endParaRPr>
          </a:p>
          <a:p>
            <a:endParaRPr lang="en-US" altLang="zh-CN" sz="2000" b="0" dirty="0">
              <a:latin typeface="+mn-ea"/>
              <a:ea typeface="+mn-ea"/>
            </a:endParaRPr>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1456910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472169" y="1154248"/>
            <a:ext cx="891540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六、注意事项</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34</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472169" y="1707428"/>
            <a:ext cx="8706172" cy="3809804"/>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r>
              <a:rPr lang="en-US" altLang="zh-CN" sz="2000" b="0" dirty="0">
                <a:latin typeface="+mn-ea"/>
                <a:ea typeface="+mn-ea"/>
              </a:rPr>
              <a:t>1</a:t>
            </a:r>
            <a:r>
              <a:rPr lang="zh-CN" altLang="en-US" sz="2000" b="0" dirty="0">
                <a:latin typeface="+mn-ea"/>
                <a:ea typeface="+mn-ea"/>
              </a:rPr>
              <a:t>、编制采购文件的注意事项：</a:t>
            </a:r>
            <a:endParaRPr lang="en-US" altLang="zh-CN" sz="2000" b="0" dirty="0">
              <a:latin typeface="+mn-ea"/>
              <a:ea typeface="+mn-ea"/>
            </a:endParaRPr>
          </a:p>
          <a:p>
            <a:pPr indent="395288" algn="just">
              <a:spcBef>
                <a:spcPts val="900"/>
              </a:spcBef>
              <a:buClr>
                <a:srgbClr val="FF0000"/>
              </a:buClr>
            </a:pPr>
            <a:r>
              <a:rPr lang="en-US" altLang="zh-CN" sz="2000" b="0" dirty="0">
                <a:latin typeface="+mn-ea"/>
                <a:ea typeface="+mn-ea"/>
              </a:rPr>
              <a:t>1</a:t>
            </a:r>
            <a:r>
              <a:rPr lang="zh-CN" altLang="en-US" sz="2000" b="0" dirty="0">
                <a:latin typeface="+mn-ea"/>
                <a:ea typeface="+mn-ea"/>
              </a:rPr>
              <a:t>）</a:t>
            </a:r>
            <a:r>
              <a:rPr lang="en-US" altLang="zh-CN" sz="2000" b="0" dirty="0">
                <a:latin typeface="+mn-ea"/>
                <a:ea typeface="+mn-ea"/>
              </a:rPr>
              <a:t>应符合采购项目具体特点以及采购实际需求，不得通过设置与采购项目具体特点和实际需要不相适应的资格条件、技术要求等，歧视或排斥潜在供应商；</a:t>
            </a:r>
          </a:p>
          <a:p>
            <a:pPr indent="395288" algn="just">
              <a:spcBef>
                <a:spcPts val="900"/>
              </a:spcBef>
              <a:buClr>
                <a:srgbClr val="FF0000"/>
              </a:buClr>
            </a:pPr>
            <a:r>
              <a:rPr lang="en-US" altLang="zh-CN" sz="2000" b="0" dirty="0">
                <a:latin typeface="+mn-ea"/>
                <a:ea typeface="+mn-ea"/>
              </a:rPr>
              <a:t>2</a:t>
            </a:r>
            <a:r>
              <a:rPr lang="zh-CN" altLang="en-US" sz="2000" b="0" dirty="0">
                <a:latin typeface="+mn-ea"/>
                <a:ea typeface="+mn-ea"/>
              </a:rPr>
              <a:t>）</a:t>
            </a:r>
            <a:r>
              <a:rPr lang="en-US" altLang="zh-CN" sz="2000" b="0" dirty="0" err="1">
                <a:latin typeface="+mn-ea"/>
                <a:ea typeface="+mn-ea"/>
              </a:rPr>
              <a:t>内容应完整、严谨、规范，避免文件前后不一致、条款存在歧义或重大漏洞等现象</a:t>
            </a:r>
            <a:r>
              <a:rPr lang="en-US" altLang="zh-CN" sz="2000" b="0" dirty="0">
                <a:latin typeface="+mn-ea"/>
                <a:ea typeface="+mn-ea"/>
              </a:rPr>
              <a:t>；</a:t>
            </a:r>
          </a:p>
          <a:p>
            <a:pPr indent="395288" algn="just">
              <a:spcBef>
                <a:spcPts val="900"/>
              </a:spcBef>
              <a:buClr>
                <a:srgbClr val="FF0000"/>
              </a:buClr>
            </a:pPr>
            <a:r>
              <a:rPr lang="en-US" altLang="zh-CN" sz="2000" b="0" dirty="0">
                <a:latin typeface="+mn-ea"/>
                <a:ea typeface="+mn-ea"/>
              </a:rPr>
              <a:t>3</a:t>
            </a:r>
            <a:r>
              <a:rPr lang="zh-CN" altLang="en-US" sz="2000" b="0" dirty="0">
                <a:latin typeface="+mn-ea"/>
                <a:ea typeface="+mn-ea"/>
              </a:rPr>
              <a:t>）</a:t>
            </a:r>
            <a:r>
              <a:rPr lang="en-US" altLang="zh-CN" sz="2000" b="0" dirty="0">
                <a:latin typeface="+mn-ea"/>
                <a:ea typeface="+mn-ea"/>
              </a:rPr>
              <a:t>代理机构应充分了解和动态掌握采购项目的市场竞争情况，针对项目实际特点，在保证公平竞争及择优匹配交易对象的基础上，拟订供应商需要满足的资格条件和评审办法。</a:t>
            </a: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12518056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472169" y="1154248"/>
            <a:ext cx="891540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六、注意事项</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35</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472169" y="1707428"/>
            <a:ext cx="8706172" cy="2945708"/>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r>
              <a:rPr lang="en-US" altLang="zh-CN" sz="2000" b="0" dirty="0">
                <a:latin typeface="+mn-ea"/>
                <a:ea typeface="+mn-ea"/>
              </a:rPr>
              <a:t>2</a:t>
            </a:r>
            <a:r>
              <a:rPr lang="zh-CN" altLang="en-US" sz="2000" b="0" dirty="0">
                <a:latin typeface="+mn-ea"/>
                <a:ea typeface="+mn-ea"/>
              </a:rPr>
              <a:t>、专家抽取的注意事项：</a:t>
            </a:r>
            <a:endParaRPr lang="en-US" altLang="zh-CN" sz="2000" b="0" dirty="0">
              <a:latin typeface="+mn-ea"/>
              <a:ea typeface="+mn-ea"/>
            </a:endParaRPr>
          </a:p>
          <a:p>
            <a:pPr indent="395288" algn="just">
              <a:spcBef>
                <a:spcPts val="900"/>
              </a:spcBef>
              <a:buClr>
                <a:srgbClr val="FF0000"/>
              </a:buClr>
            </a:pPr>
            <a:r>
              <a:rPr lang="en-US" altLang="zh-CN" sz="2000" b="0" dirty="0">
                <a:latin typeface="+mn-ea"/>
                <a:ea typeface="+mn-ea"/>
              </a:rPr>
              <a:t>1</a:t>
            </a:r>
            <a:r>
              <a:rPr lang="zh-CN" altLang="en-US" sz="2000" b="0" dirty="0">
                <a:latin typeface="+mn-ea"/>
                <a:ea typeface="+mn-ea"/>
              </a:rPr>
              <a:t>）根据采购项目技术和规模情况，编制专家选聘方案，并将专家选聘方案提交采购人确认；</a:t>
            </a:r>
            <a:endParaRPr lang="en-US" altLang="zh-CN" sz="2000" b="0" dirty="0">
              <a:latin typeface="+mn-ea"/>
              <a:ea typeface="+mn-ea"/>
            </a:endParaRPr>
          </a:p>
          <a:p>
            <a:r>
              <a:rPr lang="zh-CN" altLang="en-US" sz="2000" b="0" dirty="0">
                <a:latin typeface="+mn-ea"/>
                <a:ea typeface="+mn-ea"/>
              </a:rPr>
              <a:t>按照专家选聘方案，直接聘任专家或在相关专家库中随机抽取，并通知专家。</a:t>
            </a:r>
            <a:endParaRPr lang="en-US" altLang="zh-CN" sz="2000" b="0" dirty="0">
              <a:latin typeface="+mn-ea"/>
              <a:ea typeface="+mn-ea"/>
            </a:endParaRPr>
          </a:p>
          <a:p>
            <a:r>
              <a:rPr lang="en-US" altLang="zh-CN" sz="2000" b="0" dirty="0" smtClean="0">
                <a:latin typeface="+mn-ea"/>
                <a:ea typeface="+mn-ea"/>
              </a:rPr>
              <a:t>2</a:t>
            </a:r>
            <a:r>
              <a:rPr lang="zh-CN" altLang="en-US" sz="2000" b="0" dirty="0" smtClean="0">
                <a:latin typeface="+mn-ea"/>
                <a:ea typeface="+mn-ea"/>
              </a:rPr>
              <a:t>）采购</a:t>
            </a:r>
            <a:r>
              <a:rPr lang="zh-CN" altLang="en-US" sz="2000" b="0" dirty="0">
                <a:latin typeface="+mn-ea"/>
                <a:ea typeface="+mn-ea"/>
              </a:rPr>
              <a:t>代理机构应核对其基本身份信息，存在专家缺席、身份不符或应回避情形的，采购代理机构应及时通知采购人并提出应对解决方案。</a:t>
            </a:r>
            <a:endParaRPr lang="en-US" altLang="zh-CN" sz="2000" b="0" dirty="0">
              <a:latin typeface="+mn-ea"/>
              <a:ea typeface="+mn-ea"/>
            </a:endParaRPr>
          </a:p>
          <a:p>
            <a:r>
              <a:rPr lang="en-US" altLang="zh-CN" sz="2000" b="0" dirty="0" smtClean="0">
                <a:latin typeface="+mn-ea"/>
                <a:ea typeface="+mn-ea"/>
              </a:rPr>
              <a:t>3</a:t>
            </a:r>
            <a:r>
              <a:rPr lang="zh-CN" altLang="en-US" sz="2000" b="0" dirty="0" smtClean="0">
                <a:latin typeface="+mn-ea"/>
                <a:ea typeface="+mn-ea"/>
              </a:rPr>
              <a:t>）在</a:t>
            </a:r>
            <a:r>
              <a:rPr lang="zh-CN" altLang="en-US" sz="2000" b="0" dirty="0">
                <a:latin typeface="+mn-ea"/>
                <a:ea typeface="+mn-ea"/>
              </a:rPr>
              <a:t>确定成交结果前，采购代理机构对评审小组名单应予以保密</a:t>
            </a:r>
            <a:r>
              <a:rPr lang="zh-CN" altLang="en-US" sz="2000" b="0" dirty="0" smtClean="0">
                <a:latin typeface="+mn-ea"/>
                <a:ea typeface="+mn-ea"/>
              </a:rPr>
              <a:t>。</a:t>
            </a: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524728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472169" y="1154248"/>
            <a:ext cx="891540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六、注意事项</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36</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472167" y="1707428"/>
            <a:ext cx="8369263" cy="3161732"/>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r>
              <a:rPr lang="en-US" altLang="zh-CN" sz="2000" b="0" dirty="0" smtClean="0">
                <a:latin typeface="+mn-ea"/>
                <a:ea typeface="+mn-ea"/>
              </a:rPr>
              <a:t>3</a:t>
            </a:r>
            <a:r>
              <a:rPr lang="zh-CN" altLang="en-US" sz="2000" b="0" dirty="0" smtClean="0">
                <a:latin typeface="+mn-ea"/>
                <a:ea typeface="+mn-ea"/>
              </a:rPr>
              <a:t>、谈判采购的</a:t>
            </a:r>
            <a:r>
              <a:rPr lang="zh-CN" altLang="en-US" sz="2000" b="0" dirty="0">
                <a:latin typeface="+mn-ea"/>
                <a:ea typeface="+mn-ea"/>
              </a:rPr>
              <a:t>注意事项：</a:t>
            </a:r>
            <a:endParaRPr lang="en-US" altLang="zh-CN" sz="2000" b="0" dirty="0">
              <a:latin typeface="+mn-ea"/>
              <a:ea typeface="+mn-ea"/>
            </a:endParaRPr>
          </a:p>
          <a:p>
            <a:r>
              <a:rPr lang="en-US" altLang="zh-CN" sz="2000" b="0" dirty="0">
                <a:latin typeface="+mn-ea"/>
                <a:ea typeface="+mn-ea"/>
              </a:rPr>
              <a:t>1</a:t>
            </a:r>
            <a:r>
              <a:rPr lang="zh-CN" altLang="en-US" sz="2000" b="0" dirty="0" smtClean="0">
                <a:latin typeface="+mn-ea"/>
                <a:ea typeface="+mn-ea"/>
              </a:rPr>
              <a:t>）</a:t>
            </a:r>
            <a:r>
              <a:rPr lang="zh-CN" altLang="en-US" sz="2000" b="0" dirty="0">
                <a:latin typeface="+mn-ea"/>
                <a:ea typeface="+mn-ea"/>
              </a:rPr>
              <a:t>依据采购项目规模和技术复杂程度等因素合理确定谈判时间，以使谈判小组有充分的时间与递交响应文件的供应商进行谈判并按照采购文件中规定的评审标准和方法对响应文件进行评审和比较</a:t>
            </a:r>
            <a:r>
              <a:rPr lang="zh-CN" altLang="en-US" sz="2000" b="0" dirty="0" smtClean="0">
                <a:latin typeface="+mn-ea"/>
                <a:ea typeface="+mn-ea"/>
              </a:rPr>
              <a:t>。</a:t>
            </a:r>
            <a:endParaRPr lang="en-US" altLang="zh-CN" sz="2000" b="0" dirty="0" smtClean="0">
              <a:latin typeface="+mn-ea"/>
              <a:ea typeface="+mn-ea"/>
            </a:endParaRPr>
          </a:p>
          <a:p>
            <a:r>
              <a:rPr lang="en-US" altLang="zh-CN" sz="2000" b="0" dirty="0" smtClean="0">
                <a:latin typeface="+mn-ea"/>
                <a:ea typeface="+mn-ea"/>
              </a:rPr>
              <a:t>2</a:t>
            </a:r>
            <a:r>
              <a:rPr lang="zh-CN" altLang="en-US" sz="2000" b="0" dirty="0" smtClean="0">
                <a:latin typeface="+mn-ea"/>
                <a:ea typeface="+mn-ea"/>
              </a:rPr>
              <a:t>）</a:t>
            </a:r>
            <a:r>
              <a:rPr lang="zh-CN" altLang="en-US" sz="2000" b="0" dirty="0">
                <a:latin typeface="+mn-ea"/>
                <a:ea typeface="+mn-ea"/>
              </a:rPr>
              <a:t>谈判小组应根据采购文件约定的顺序与通过初步评审的供应商进行谈判一般情况下，谈判小组应与所有通过初步评审的供应商进行谈判；通过发布谈判采购公告方式邀请供应商且通过初步评审的供应商过多的，谈判小组也可按照采购文件规定的选择方式和数量，从通过初步评审的供应商中选择部分供应商进行谈判。</a:t>
            </a:r>
          </a:p>
          <a:p>
            <a:endParaRPr lang="zh-CN" altLang="en-US" sz="2000" b="0" dirty="0">
              <a:latin typeface="+mn-ea"/>
              <a:ea typeface="+mn-ea"/>
            </a:endParaRPr>
          </a:p>
          <a:p>
            <a:pPr indent="395288" algn="just">
              <a:spcBef>
                <a:spcPts val="900"/>
              </a:spcBef>
              <a:buClr>
                <a:srgbClr val="FF0000"/>
              </a:buClr>
            </a:pPr>
            <a:r>
              <a:rPr lang="zh-CN" altLang="en-US" sz="2000" b="0" dirty="0" smtClean="0">
                <a:latin typeface="+mn-ea"/>
                <a:ea typeface="+mn-ea"/>
              </a:rPr>
              <a:t> </a:t>
            </a: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249429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472169" y="1154248"/>
            <a:ext cx="891540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六、注意事项</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37</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472165" y="1707428"/>
            <a:ext cx="8513282" cy="4385868"/>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r>
              <a:rPr lang="en-US" altLang="zh-CN" sz="2000" b="0" dirty="0" smtClean="0">
                <a:latin typeface="+mn-ea"/>
                <a:ea typeface="+mn-ea"/>
              </a:rPr>
              <a:t>4</a:t>
            </a:r>
            <a:r>
              <a:rPr lang="zh-CN" altLang="en-US" sz="2000" b="0" dirty="0" smtClean="0">
                <a:latin typeface="+mn-ea"/>
                <a:ea typeface="+mn-ea"/>
              </a:rPr>
              <a:t>、竞价采购的</a:t>
            </a:r>
            <a:r>
              <a:rPr lang="zh-CN" altLang="en-US" sz="2000" b="0" dirty="0">
                <a:latin typeface="+mn-ea"/>
                <a:ea typeface="+mn-ea"/>
              </a:rPr>
              <a:t>注意事项：</a:t>
            </a:r>
            <a:endParaRPr lang="en-US" altLang="zh-CN" sz="2000" b="0" dirty="0">
              <a:latin typeface="+mn-ea"/>
              <a:ea typeface="+mn-ea"/>
            </a:endParaRPr>
          </a:p>
          <a:p>
            <a:r>
              <a:rPr lang="en-US" altLang="zh-CN" sz="2000" b="0" dirty="0">
                <a:latin typeface="+mn-ea"/>
                <a:ea typeface="+mn-ea"/>
              </a:rPr>
              <a:t>1</a:t>
            </a:r>
            <a:r>
              <a:rPr lang="zh-CN" altLang="en-US" sz="2000" b="0" dirty="0" smtClean="0">
                <a:latin typeface="+mn-ea"/>
                <a:ea typeface="+mn-ea"/>
              </a:rPr>
              <a:t>）一般</a:t>
            </a:r>
            <a:r>
              <a:rPr lang="zh-CN" altLang="en-US" sz="2000" b="0" dirty="0">
                <a:latin typeface="+mn-ea"/>
                <a:ea typeface="+mn-ea"/>
              </a:rPr>
              <a:t>以价格为唯一竞争因素</a:t>
            </a:r>
            <a:r>
              <a:rPr lang="zh-CN" altLang="en-US" sz="2000" b="0" dirty="0" smtClean="0">
                <a:latin typeface="+mn-ea"/>
                <a:ea typeface="+mn-ea"/>
              </a:rPr>
              <a:t>。</a:t>
            </a:r>
            <a:r>
              <a:rPr lang="zh-CN" altLang="en-US" sz="2000" b="0" dirty="0">
                <a:latin typeface="+mn-ea"/>
                <a:ea typeface="+mn-ea"/>
              </a:rPr>
              <a:t>若竞价内容还包括技术、质量、交货期、标的物寿命、服务等因素，电子竞价平台应对各竞争因素按采购文件规定的计算得分公式计算得分，与价格得分一起按照权重计算汇总得分。电子竞价平台自动按照汇总得分由高至低对供应商排序</a:t>
            </a:r>
            <a:r>
              <a:rPr lang="zh-CN" altLang="en-US" sz="2000" b="0" dirty="0" smtClean="0">
                <a:latin typeface="+mn-ea"/>
                <a:ea typeface="+mn-ea"/>
              </a:rPr>
              <a:t>。</a:t>
            </a:r>
            <a:endParaRPr lang="en-US" altLang="zh-CN" sz="2000" b="0" dirty="0" smtClean="0">
              <a:latin typeface="+mn-ea"/>
              <a:ea typeface="+mn-ea"/>
            </a:endParaRPr>
          </a:p>
          <a:p>
            <a:r>
              <a:rPr lang="en-US" altLang="zh-CN" sz="2000" b="0" dirty="0" smtClean="0">
                <a:latin typeface="+mn-ea"/>
                <a:ea typeface="+mn-ea"/>
              </a:rPr>
              <a:t>2</a:t>
            </a:r>
            <a:r>
              <a:rPr lang="zh-CN" altLang="en-US" sz="2000" b="0" dirty="0" smtClean="0">
                <a:latin typeface="+mn-ea"/>
                <a:ea typeface="+mn-ea"/>
              </a:rPr>
              <a:t>）电子</a:t>
            </a:r>
            <a:r>
              <a:rPr lang="zh-CN" altLang="en-US" sz="2000" b="0" dirty="0">
                <a:latin typeface="+mn-ea"/>
                <a:ea typeface="+mn-ea"/>
              </a:rPr>
              <a:t>竞价平台上应隐藏参加竞价的供应商名称，以免影响公平竞争；</a:t>
            </a:r>
          </a:p>
          <a:p>
            <a:r>
              <a:rPr lang="en-US" altLang="zh-CN" sz="2000" b="0" dirty="0" smtClean="0">
                <a:latin typeface="+mn-ea"/>
                <a:ea typeface="+mn-ea"/>
              </a:rPr>
              <a:t>3</a:t>
            </a:r>
            <a:r>
              <a:rPr lang="zh-CN" altLang="en-US" sz="2000" b="0" dirty="0" smtClean="0">
                <a:latin typeface="+mn-ea"/>
                <a:ea typeface="+mn-ea"/>
              </a:rPr>
              <a:t>）竞价</a:t>
            </a:r>
            <a:r>
              <a:rPr lang="zh-CN" altLang="en-US" sz="2000" b="0" dirty="0">
                <a:latin typeface="+mn-ea"/>
                <a:ea typeface="+mn-ea"/>
              </a:rPr>
              <a:t>采购项目设有最高限价的</a:t>
            </a:r>
            <a:r>
              <a:rPr lang="zh-CN" altLang="en-US" sz="2000" b="0" dirty="0" smtClean="0">
                <a:latin typeface="+mn-ea"/>
                <a:ea typeface="+mn-ea"/>
              </a:rPr>
              <a:t>，应</a:t>
            </a:r>
            <a:r>
              <a:rPr lang="zh-CN" altLang="en-US" sz="2000" b="0" dirty="0">
                <a:latin typeface="+mn-ea"/>
                <a:ea typeface="+mn-ea"/>
              </a:rPr>
              <a:t>在采购文件中予以说明，并在电子竞价平台上以醒目的方式告知供应商。若最低报价高于最高限价的，则本次竞价采购无效；</a:t>
            </a:r>
          </a:p>
          <a:p>
            <a:r>
              <a:rPr lang="en-US" altLang="zh-CN" sz="2000" b="0" dirty="0" smtClean="0">
                <a:latin typeface="+mn-ea"/>
                <a:ea typeface="+mn-ea"/>
              </a:rPr>
              <a:t>4</a:t>
            </a:r>
            <a:r>
              <a:rPr lang="zh-CN" altLang="en-US" sz="2000" b="0" dirty="0" smtClean="0">
                <a:latin typeface="+mn-ea"/>
                <a:ea typeface="+mn-ea"/>
              </a:rPr>
              <a:t>）参加</a:t>
            </a:r>
            <a:r>
              <a:rPr lang="zh-CN" altLang="en-US" sz="2000" b="0" dirty="0">
                <a:latin typeface="+mn-ea"/>
                <a:ea typeface="+mn-ea"/>
              </a:rPr>
              <a:t>网络报价的供应商不足三家的，根据不同的情况，采购人可继续或重新组织竞价采购，或直接参照谈判采购(适用于两家供应商的情形)或直接采购(适用于一家供应商的情形)方式与供应商谈判后确定成交供应商。</a:t>
            </a:r>
            <a:endParaRPr lang="en-US" altLang="zh-CN" sz="2000" b="0" dirty="0">
              <a:latin typeface="+mn-ea"/>
              <a:ea typeface="+mn-ea"/>
            </a:endParaRPr>
          </a:p>
          <a:p>
            <a:endParaRPr lang="zh-CN" altLang="en-US" sz="2000" b="0" dirty="0">
              <a:latin typeface="+mn-ea"/>
              <a:ea typeface="+mn-ea"/>
            </a:endParaRPr>
          </a:p>
          <a:p>
            <a:pPr indent="395288" algn="just">
              <a:spcBef>
                <a:spcPts val="900"/>
              </a:spcBef>
              <a:buClr>
                <a:srgbClr val="FF0000"/>
              </a:buClr>
            </a:pPr>
            <a:r>
              <a:rPr lang="zh-CN" altLang="en-US" sz="2000" b="0" dirty="0" smtClean="0">
                <a:latin typeface="+mn-ea"/>
                <a:ea typeface="+mn-ea"/>
              </a:rPr>
              <a:t> </a:t>
            </a:r>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4945229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472169" y="1154248"/>
            <a:ext cx="891540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六、注意事项</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38</a:t>
            </a:fld>
            <a:endParaRPr lang="en-US" altLang="zh-CN" dirty="0"/>
          </a:p>
        </p:txBody>
      </p:sp>
      <p:sp>
        <p:nvSpPr>
          <p:cNvPr id="1049713" name="TextBox 2"/>
          <p:cNvSpPr txBox="1">
            <a:spLocks noChangeArrowheads="1"/>
          </p:cNvSpPr>
          <p:nvPr/>
        </p:nvSpPr>
        <p:spPr bwMode="auto">
          <a:xfrm>
            <a:off x="495300" y="560388"/>
            <a:ext cx="1625766"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3</a:t>
            </a:r>
            <a:r>
              <a:rPr lang="zh-CN" altLang="en-US" sz="2000" b="1" dirty="0">
                <a:solidFill>
                  <a:schemeClr val="bg1"/>
                </a:solidFill>
                <a:latin typeface="微软雅黑" pitchFamily="34" charset="-122"/>
                <a:ea typeface="微软雅黑" pitchFamily="34" charset="-122"/>
              </a:rPr>
              <a:t>、询价采购</a:t>
            </a:r>
          </a:p>
        </p:txBody>
      </p:sp>
      <p:sp>
        <p:nvSpPr>
          <p:cNvPr id="1049719" name="TextBox 15"/>
          <p:cNvSpPr txBox="1"/>
          <p:nvPr/>
        </p:nvSpPr>
        <p:spPr>
          <a:xfrm flipH="1">
            <a:off x="472165" y="1707428"/>
            <a:ext cx="8513282" cy="4457876"/>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just">
              <a:spcBef>
                <a:spcPts val="900"/>
              </a:spcBef>
              <a:buClr>
                <a:srgbClr val="FF0000"/>
              </a:buClr>
            </a:pPr>
            <a:endParaRPr lang="en-US" altLang="zh-CN" sz="2000" b="0" dirty="0" smtClean="0">
              <a:latin typeface="+mn-ea"/>
              <a:ea typeface="+mn-ea"/>
            </a:endParaRPr>
          </a:p>
          <a:p>
            <a:pPr indent="395288" algn="just">
              <a:spcBef>
                <a:spcPts val="900"/>
              </a:spcBef>
              <a:buClr>
                <a:srgbClr val="FF0000"/>
              </a:buClr>
            </a:pPr>
            <a:r>
              <a:rPr lang="en-US" altLang="zh-CN" sz="2000" b="0" dirty="0" smtClean="0">
                <a:latin typeface="+mn-ea"/>
                <a:ea typeface="+mn-ea"/>
              </a:rPr>
              <a:t>5</a:t>
            </a:r>
            <a:r>
              <a:rPr lang="zh-CN" altLang="en-US" sz="2000" b="0" dirty="0" smtClean="0">
                <a:latin typeface="+mn-ea"/>
                <a:ea typeface="+mn-ea"/>
              </a:rPr>
              <a:t>、直接采购的</a:t>
            </a:r>
            <a:r>
              <a:rPr lang="zh-CN" altLang="en-US" sz="2000" b="0" dirty="0">
                <a:latin typeface="+mn-ea"/>
                <a:ea typeface="+mn-ea"/>
              </a:rPr>
              <a:t>注意事项：</a:t>
            </a:r>
            <a:endParaRPr lang="en-US" altLang="zh-CN" sz="2000" b="0" dirty="0">
              <a:latin typeface="+mn-ea"/>
              <a:ea typeface="+mn-ea"/>
            </a:endParaRPr>
          </a:p>
          <a:p>
            <a:r>
              <a:rPr lang="en-US" altLang="zh-CN" sz="2000" b="0" dirty="0">
                <a:latin typeface="+mn-ea"/>
                <a:ea typeface="+mn-ea"/>
              </a:rPr>
              <a:t>1</a:t>
            </a:r>
            <a:r>
              <a:rPr lang="zh-CN" altLang="en-US" sz="2000" b="0" dirty="0">
                <a:latin typeface="+mn-ea"/>
                <a:ea typeface="+mn-ea"/>
              </a:rPr>
              <a:t>）采购代理机构应协助采购人组建谈判小组。采购谈判小组一般由采购人代表和</a:t>
            </a:r>
            <a:r>
              <a:rPr lang="en-US" altLang="zh-CN" sz="2000" b="0" dirty="0">
                <a:latin typeface="+mn-ea"/>
                <a:ea typeface="+mn-ea"/>
              </a:rPr>
              <a:t>(</a:t>
            </a:r>
            <a:r>
              <a:rPr lang="zh-CN" altLang="en-US" sz="2000" b="0" dirty="0">
                <a:latin typeface="+mn-ea"/>
                <a:ea typeface="+mn-ea"/>
              </a:rPr>
              <a:t>或</a:t>
            </a:r>
            <a:r>
              <a:rPr lang="en-US" altLang="zh-CN" sz="2000" b="0" dirty="0">
                <a:latin typeface="+mn-ea"/>
                <a:ea typeface="+mn-ea"/>
              </a:rPr>
              <a:t>)</a:t>
            </a:r>
            <a:r>
              <a:rPr lang="zh-CN" altLang="en-US" sz="2000" b="0" dirty="0">
                <a:latin typeface="+mn-ea"/>
                <a:ea typeface="+mn-ea"/>
              </a:rPr>
              <a:t>采购代理机构的商务和技术人员共三人以上单数组成，也可根据项目情况，聘请外部专家共同组成。</a:t>
            </a:r>
          </a:p>
          <a:p>
            <a:r>
              <a:rPr lang="en-US" altLang="zh-CN" sz="2000" b="0" dirty="0">
                <a:latin typeface="+mn-ea"/>
                <a:ea typeface="+mn-ea"/>
              </a:rPr>
              <a:t>2</a:t>
            </a:r>
            <a:r>
              <a:rPr lang="zh-CN" altLang="en-US" sz="2000" b="0" dirty="0" smtClean="0">
                <a:latin typeface="+mn-ea"/>
                <a:ea typeface="+mn-ea"/>
              </a:rPr>
              <a:t>）综合评价：</a:t>
            </a:r>
            <a:endParaRPr lang="en-US" altLang="zh-CN" sz="2000" b="0" dirty="0" smtClean="0">
              <a:latin typeface="+mn-ea"/>
              <a:ea typeface="+mn-ea"/>
            </a:endParaRPr>
          </a:p>
          <a:p>
            <a:r>
              <a:rPr lang="zh-CN" altLang="en-US" sz="2000" b="0" dirty="0" smtClean="0">
                <a:latin typeface="+mn-ea"/>
                <a:ea typeface="+mn-ea"/>
              </a:rPr>
              <a:t>①采购</a:t>
            </a:r>
            <a:r>
              <a:rPr lang="zh-CN" altLang="en-US" sz="2000" b="0" dirty="0">
                <a:latin typeface="+mn-ea"/>
                <a:ea typeface="+mn-ea"/>
              </a:rPr>
              <a:t>成本分析：对比同类标的合同价格构成、同期市场信息，分析成本构成、原材料价格走势；</a:t>
            </a:r>
          </a:p>
          <a:p>
            <a:r>
              <a:rPr lang="zh-CN" altLang="en-US" sz="2000" b="0" dirty="0" smtClean="0">
                <a:latin typeface="+mn-ea"/>
              </a:rPr>
              <a:t>②</a:t>
            </a:r>
            <a:r>
              <a:rPr lang="zh-CN" altLang="en-US" sz="2000" b="0" dirty="0" smtClean="0">
                <a:latin typeface="+mn-ea"/>
                <a:ea typeface="+mn-ea"/>
              </a:rPr>
              <a:t>供应</a:t>
            </a:r>
            <a:r>
              <a:rPr lang="zh-CN" altLang="en-US" sz="2000" b="0" dirty="0">
                <a:latin typeface="+mn-ea"/>
                <a:ea typeface="+mn-ea"/>
              </a:rPr>
              <a:t>能力分析：分析供求关系、相关专利和专有技术情况</a:t>
            </a:r>
            <a:r>
              <a:rPr lang="en-US" altLang="zh-CN" sz="2000" b="0" dirty="0">
                <a:latin typeface="+mn-ea"/>
                <a:ea typeface="+mn-ea"/>
              </a:rPr>
              <a:t>(</a:t>
            </a:r>
            <a:r>
              <a:rPr lang="zh-CN" altLang="en-US" sz="2000" b="0" dirty="0">
                <a:latin typeface="+mn-ea"/>
                <a:ea typeface="+mn-ea"/>
              </a:rPr>
              <a:t>如有</a:t>
            </a:r>
            <a:r>
              <a:rPr lang="en-US" altLang="zh-CN" sz="2000" b="0" dirty="0">
                <a:latin typeface="+mn-ea"/>
                <a:ea typeface="+mn-ea"/>
              </a:rPr>
              <a:t>)</a:t>
            </a:r>
            <a:r>
              <a:rPr lang="zh-CN" altLang="en-US" sz="2000" b="0" dirty="0">
                <a:latin typeface="+mn-ea"/>
                <a:ea typeface="+mn-ea"/>
              </a:rPr>
              <a:t>、生产</a:t>
            </a:r>
            <a:r>
              <a:rPr lang="en-US" altLang="zh-CN" sz="2000" b="0" dirty="0">
                <a:latin typeface="+mn-ea"/>
                <a:ea typeface="+mn-ea"/>
              </a:rPr>
              <a:t>(</a:t>
            </a:r>
            <a:r>
              <a:rPr lang="zh-CN" altLang="en-US" sz="2000" b="0" dirty="0">
                <a:latin typeface="+mn-ea"/>
                <a:ea typeface="+mn-ea"/>
              </a:rPr>
              <a:t>服务</a:t>
            </a:r>
            <a:r>
              <a:rPr lang="en-US" altLang="zh-CN" sz="2000" b="0" dirty="0">
                <a:latin typeface="+mn-ea"/>
                <a:ea typeface="+mn-ea"/>
              </a:rPr>
              <a:t>)</a:t>
            </a:r>
            <a:r>
              <a:rPr lang="zh-CN" altLang="en-US" sz="2000" b="0" dirty="0">
                <a:latin typeface="+mn-ea"/>
                <a:ea typeface="+mn-ea"/>
              </a:rPr>
              <a:t>能力和经营状况；</a:t>
            </a:r>
          </a:p>
          <a:p>
            <a:r>
              <a:rPr lang="zh-CN" altLang="en-US" sz="2000" b="0" dirty="0" smtClean="0">
                <a:latin typeface="+mn-ea"/>
              </a:rPr>
              <a:t>③</a:t>
            </a:r>
            <a:r>
              <a:rPr lang="zh-CN" altLang="en-US" sz="2000" b="0" dirty="0" smtClean="0">
                <a:latin typeface="+mn-ea"/>
                <a:ea typeface="+mn-ea"/>
              </a:rPr>
              <a:t>风险</a:t>
            </a:r>
            <a:r>
              <a:rPr lang="zh-CN" altLang="en-US" sz="2000" b="0" dirty="0">
                <a:latin typeface="+mn-ea"/>
                <a:ea typeface="+mn-ea"/>
              </a:rPr>
              <a:t>管控分析：全生命周期评价、供应商同类业绩履约情况、分析预测并控制采购风险；</a:t>
            </a:r>
          </a:p>
          <a:p>
            <a:r>
              <a:rPr lang="zh-CN" altLang="en-US" sz="2000" b="0" dirty="0">
                <a:latin typeface="+mn-ea"/>
              </a:rPr>
              <a:t>④</a:t>
            </a:r>
            <a:r>
              <a:rPr lang="zh-CN" altLang="en-US" sz="2000" b="0" dirty="0" smtClean="0">
                <a:latin typeface="+mn-ea"/>
                <a:ea typeface="+mn-ea"/>
              </a:rPr>
              <a:t>采购</a:t>
            </a:r>
            <a:r>
              <a:rPr lang="zh-CN" altLang="en-US" sz="2000" b="0" dirty="0">
                <a:latin typeface="+mn-ea"/>
                <a:ea typeface="+mn-ea"/>
              </a:rPr>
              <a:t>目标分析：拟采购标的对采购实际需求的响应性及是否达到预期的谈判目标。</a:t>
            </a:r>
            <a:endParaRPr lang="en-US" altLang="zh-CN" sz="2000" b="0" dirty="0">
              <a:latin typeface="+mn-ea"/>
              <a:ea typeface="+mn-ea"/>
            </a:endParaRPr>
          </a:p>
          <a:p>
            <a:endParaRPr lang="en-US" altLang="zh-CN" sz="2000" dirty="0"/>
          </a:p>
          <a:p>
            <a:endParaRPr lang="en-US" altLang="zh-CN" sz="2000" b="0" dirty="0">
              <a:latin typeface="+mn-ea"/>
              <a:ea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28761556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11" name="标题 1"/>
          <p:cNvSpPr>
            <a:spLocks noGrp="1"/>
          </p:cNvSpPr>
          <p:nvPr>
            <p:ph type="title"/>
          </p:nvPr>
        </p:nvSpPr>
        <p:spPr bwMode="auto">
          <a:xfrm>
            <a:off x="495300" y="918596"/>
            <a:ext cx="8915400" cy="5492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dirty="0" smtClean="0"/>
              <a:t>结束语</a:t>
            </a:r>
            <a:endParaRPr lang="zh-CN" altLang="en-US" dirty="0"/>
          </a:p>
        </p:txBody>
      </p:sp>
      <p:sp>
        <p:nvSpPr>
          <p:cNvPr id="1049712" name="灯片编号占位符 1"/>
          <p:cNvSpPr>
            <a:spLocks noGrp="1"/>
          </p:cNvSpPr>
          <p:nvPr>
            <p:ph type="sldNum" sz="quarter" idx="12"/>
          </p:nvPr>
        </p:nvSpPr>
        <p:spPr bwMode="auto">
          <a:noFill/>
          <a:ln>
            <a:miter lim="800000"/>
            <a:headEnd/>
            <a:tailEnd/>
          </a:ln>
        </p:spPr>
        <p:txBody>
          <a:bodyPr/>
          <a:lstStyle/>
          <a:p>
            <a:fld id="{40F0EB94-3F88-4145-9EB3-4EC54689D106}" type="slidenum">
              <a:rPr lang="zh-CN" altLang="en-US"/>
              <a:t>39</a:t>
            </a:fld>
            <a:endParaRPr lang="en-US" altLang="zh-CN" dirty="0"/>
          </a:p>
        </p:txBody>
      </p:sp>
      <p:sp>
        <p:nvSpPr>
          <p:cNvPr id="1049713" name="TextBox 2"/>
          <p:cNvSpPr txBox="1">
            <a:spLocks noChangeArrowheads="1"/>
          </p:cNvSpPr>
          <p:nvPr/>
        </p:nvSpPr>
        <p:spPr bwMode="auto">
          <a:xfrm>
            <a:off x="495300" y="587497"/>
            <a:ext cx="2138727" cy="400110"/>
          </a:xfrm>
          <a:prstGeom prst="rect">
            <a:avLst/>
          </a:prstGeom>
          <a:noFill/>
          <a:ln w="9525">
            <a:noFill/>
            <a:miter lim="800000"/>
            <a:headEnd/>
            <a:tailEnd/>
          </a:ln>
        </p:spPr>
        <p:txBody>
          <a:bodyPr wrap="none">
            <a:spAutoFit/>
          </a:bodyPr>
          <a:lstStyle/>
          <a:p>
            <a:pPr eaLnBrk="1" hangingPunct="1">
              <a:spcBef>
                <a:spcPct val="50000"/>
              </a:spcBef>
            </a:pPr>
            <a:r>
              <a:rPr lang="en-US" altLang="zh-CN" sz="2000" b="1" dirty="0">
                <a:solidFill>
                  <a:schemeClr val="bg1"/>
                </a:solidFill>
                <a:latin typeface="微软雅黑" pitchFamily="34" charset="-122"/>
                <a:ea typeface="微软雅黑" pitchFamily="34" charset="-122"/>
              </a:rPr>
              <a:t>5</a:t>
            </a:r>
            <a:r>
              <a:rPr lang="zh-CN" altLang="en-US" sz="2000" b="1" dirty="0">
                <a:solidFill>
                  <a:schemeClr val="bg1"/>
                </a:solidFill>
                <a:latin typeface="微软雅黑" pitchFamily="34" charset="-122"/>
                <a:ea typeface="微软雅黑" pitchFamily="34" charset="-122"/>
              </a:rPr>
              <a:t>、框架协议采购</a:t>
            </a:r>
          </a:p>
        </p:txBody>
      </p:sp>
      <p:sp>
        <p:nvSpPr>
          <p:cNvPr id="1049719" name="TextBox 15"/>
          <p:cNvSpPr txBox="1"/>
          <p:nvPr/>
        </p:nvSpPr>
        <p:spPr>
          <a:xfrm flipH="1">
            <a:off x="466384" y="1440890"/>
            <a:ext cx="8490148" cy="4438606"/>
          </a:xfrm>
          <a:prstGeom prst="rect">
            <a:avLst/>
          </a:prstGeom>
          <a:noFill/>
          <a:ln w="19050">
            <a:solidFill>
              <a:srgbClr val="0058B8"/>
            </a:solidFill>
          </a:ln>
        </p:spPr>
        <p:txBody>
          <a:bodyPr wrap="square" lIns="91434" tIns="45717" rIns="91434" bIns="45717" anchor="ctr">
            <a:no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indent="395288" algn="ctr">
              <a:lnSpc>
                <a:spcPct val="150000"/>
              </a:lnSpc>
              <a:spcBef>
                <a:spcPts val="900"/>
              </a:spcBef>
              <a:buClr>
                <a:srgbClr val="FF0000"/>
              </a:buClr>
            </a:pPr>
            <a:r>
              <a:rPr lang="zh-CN" altLang="en-US" sz="2000" b="0" dirty="0">
                <a:latin typeface="+mn-ea"/>
              </a:rPr>
              <a:t>创新发展</a:t>
            </a:r>
            <a:r>
              <a:rPr lang="zh-CN" altLang="en-US" sz="2000" b="0" dirty="0" smtClean="0">
                <a:latin typeface="+mn-ea"/>
              </a:rPr>
              <a:t>当仁不让</a:t>
            </a:r>
            <a:r>
              <a:rPr lang="en-US" altLang="zh-CN" sz="2000" b="0" dirty="0" smtClean="0">
                <a:latin typeface="+mn-ea"/>
              </a:rPr>
              <a:t>, </a:t>
            </a:r>
            <a:r>
              <a:rPr lang="zh-CN" altLang="en-US" sz="2000" b="0" dirty="0" smtClean="0">
                <a:latin typeface="+mn-ea"/>
              </a:rPr>
              <a:t>电子采购提升质量！</a:t>
            </a:r>
            <a:endParaRPr lang="en-US" altLang="zh-CN" sz="2000" b="0" dirty="0">
              <a:latin typeface="+mn-ea"/>
            </a:endParaRPr>
          </a:p>
          <a:p>
            <a:pPr indent="395288" algn="ctr">
              <a:lnSpc>
                <a:spcPct val="150000"/>
              </a:lnSpc>
              <a:spcBef>
                <a:spcPts val="900"/>
              </a:spcBef>
              <a:buClr>
                <a:srgbClr val="FF0000"/>
              </a:buClr>
            </a:pPr>
            <a:r>
              <a:rPr lang="en-US" altLang="zh-CN" sz="2000" b="0" dirty="0">
                <a:latin typeface="+mn-ea"/>
              </a:rPr>
              <a:t>133</a:t>
            </a:r>
            <a:r>
              <a:rPr lang="zh-CN" altLang="en-US" sz="2000" b="0" dirty="0">
                <a:latin typeface="+mn-ea"/>
              </a:rPr>
              <a:t>战略一路</a:t>
            </a:r>
            <a:r>
              <a:rPr lang="zh-CN" altLang="en-US" sz="2000" b="0" dirty="0" smtClean="0">
                <a:latin typeface="+mn-ea"/>
              </a:rPr>
              <a:t>领航 </a:t>
            </a:r>
            <a:r>
              <a:rPr lang="en-US" altLang="zh-CN" sz="2000" b="0" dirty="0" smtClean="0">
                <a:latin typeface="+mn-ea"/>
              </a:rPr>
              <a:t>, </a:t>
            </a:r>
            <a:r>
              <a:rPr lang="zh-CN" altLang="en-US" sz="2000" b="0" dirty="0" smtClean="0">
                <a:latin typeface="+mn-ea"/>
              </a:rPr>
              <a:t>兵装集团再创辉煌！</a:t>
            </a:r>
            <a:endParaRPr lang="en-US" altLang="zh-CN" sz="2000" b="0" dirty="0" smtClean="0">
              <a:latin typeface="+mn-ea"/>
            </a:endParaRPr>
          </a:p>
          <a:p>
            <a:pPr indent="395288" algn="ctr">
              <a:lnSpc>
                <a:spcPct val="150000"/>
              </a:lnSpc>
              <a:spcBef>
                <a:spcPts val="900"/>
              </a:spcBef>
              <a:buClr>
                <a:srgbClr val="FF0000"/>
              </a:buClr>
            </a:pPr>
            <a:endParaRPr lang="en-US" altLang="zh-CN" sz="2000" b="0" dirty="0">
              <a:latin typeface="+mn-ea"/>
            </a:endParaRPr>
          </a:p>
        </p:txBody>
      </p:sp>
      <p:pic>
        <p:nvPicPr>
          <p:cNvPr id="6" name="图片 5"/>
          <p:cNvPicPr>
            <a:picLocks noChangeAspect="1"/>
          </p:cNvPicPr>
          <p:nvPr/>
        </p:nvPicPr>
        <p:blipFill>
          <a:blip r:embed="rId3"/>
          <a:stretch>
            <a:fillRect/>
          </a:stretch>
        </p:blipFill>
        <p:spPr>
          <a:xfrm>
            <a:off x="0" y="-16122"/>
            <a:ext cx="9906000" cy="915064"/>
          </a:xfrm>
          <a:prstGeom prst="rect">
            <a:avLst/>
          </a:prstGeom>
        </p:spPr>
      </p:pic>
    </p:spTree>
    <p:extLst>
      <p:ext uri="{BB962C8B-B14F-4D97-AF65-F5344CB8AC3E}">
        <p14:creationId xmlns:p14="http://schemas.microsoft.com/office/powerpoint/2010/main" val="1865401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7" name="组合 21"/>
          <p:cNvGrpSpPr/>
          <p:nvPr/>
        </p:nvGrpSpPr>
        <p:grpSpPr bwMode="auto">
          <a:xfrm>
            <a:off x="993925" y="1939738"/>
            <a:ext cx="8180388" cy="63500"/>
            <a:chOff x="795338" y="2132856"/>
            <a:chExt cx="7551737" cy="63130"/>
          </a:xfrm>
        </p:grpSpPr>
        <p:pic>
          <p:nvPicPr>
            <p:cNvPr id="2097172" name="Picture 3"/>
            <p:cNvPicPr>
              <a:picLocks noChangeAspect="1" noChangeArrowheads="1"/>
            </p:cNvPicPr>
            <p:nvPr/>
          </p:nvPicPr>
          <p:blipFill>
            <a:blip r:embed="rId2"/>
            <a:srcRect/>
            <a:stretch>
              <a:fillRect/>
            </a:stretch>
          </p:blipFill>
          <p:spPr bwMode="auto">
            <a:xfrm>
              <a:off x="795338" y="2132856"/>
              <a:ext cx="7551737" cy="38100"/>
            </a:xfrm>
            <a:prstGeom prst="rect">
              <a:avLst/>
            </a:prstGeom>
            <a:noFill/>
            <a:ln w="9525">
              <a:noFill/>
              <a:miter lim="800000"/>
              <a:headEnd/>
              <a:tailEnd/>
            </a:ln>
          </p:spPr>
        </p:pic>
        <p:pic>
          <p:nvPicPr>
            <p:cNvPr id="2097173" name="Picture 4"/>
            <p:cNvPicPr>
              <a:picLocks noChangeAspect="1" noChangeArrowheads="1"/>
            </p:cNvPicPr>
            <p:nvPr/>
          </p:nvPicPr>
          <p:blipFill>
            <a:blip r:embed="rId3"/>
            <a:srcRect/>
            <a:stretch>
              <a:fillRect/>
            </a:stretch>
          </p:blipFill>
          <p:spPr bwMode="auto">
            <a:xfrm>
              <a:off x="795338" y="2186461"/>
              <a:ext cx="7551737" cy="9525"/>
            </a:xfrm>
            <a:prstGeom prst="rect">
              <a:avLst/>
            </a:prstGeom>
            <a:noFill/>
            <a:ln w="9525">
              <a:noFill/>
              <a:miter lim="800000"/>
              <a:headEnd/>
              <a:tailEnd/>
            </a:ln>
          </p:spPr>
        </p:pic>
      </p:grpSp>
      <p:grpSp>
        <p:nvGrpSpPr>
          <p:cNvPr id="268" name="Group 5"/>
          <p:cNvGrpSpPr/>
          <p:nvPr/>
        </p:nvGrpSpPr>
        <p:grpSpPr bwMode="auto">
          <a:xfrm>
            <a:off x="1565001" y="5733256"/>
            <a:ext cx="6864350" cy="57150"/>
            <a:chOff x="883" y="2807"/>
            <a:chExt cx="3992" cy="36"/>
          </a:xfrm>
        </p:grpSpPr>
        <p:pic>
          <p:nvPicPr>
            <p:cNvPr id="2097174" name="Picture 3"/>
            <p:cNvPicPr>
              <a:picLocks noChangeAspect="1" noChangeArrowheads="1"/>
            </p:cNvPicPr>
            <p:nvPr/>
          </p:nvPicPr>
          <p:blipFill>
            <a:blip r:embed="rId2"/>
            <a:srcRect/>
            <a:stretch>
              <a:fillRect/>
            </a:stretch>
          </p:blipFill>
          <p:spPr bwMode="auto">
            <a:xfrm rot="10800000">
              <a:off x="883" y="2819"/>
              <a:ext cx="3992" cy="24"/>
            </a:xfrm>
            <a:prstGeom prst="rect">
              <a:avLst/>
            </a:prstGeom>
            <a:noFill/>
            <a:ln w="9525">
              <a:noFill/>
              <a:miter lim="800000"/>
              <a:headEnd/>
              <a:tailEnd/>
            </a:ln>
          </p:spPr>
        </p:pic>
        <p:pic>
          <p:nvPicPr>
            <p:cNvPr id="2097175" name="Picture 4"/>
            <p:cNvPicPr>
              <a:picLocks noChangeAspect="1" noChangeArrowheads="1"/>
            </p:cNvPicPr>
            <p:nvPr/>
          </p:nvPicPr>
          <p:blipFill>
            <a:blip r:embed="rId3"/>
            <a:srcRect/>
            <a:stretch>
              <a:fillRect/>
            </a:stretch>
          </p:blipFill>
          <p:spPr bwMode="auto">
            <a:xfrm rot="10800000">
              <a:off x="883" y="2807"/>
              <a:ext cx="3992" cy="6"/>
            </a:xfrm>
            <a:prstGeom prst="rect">
              <a:avLst/>
            </a:prstGeom>
            <a:noFill/>
            <a:ln w="9525">
              <a:noFill/>
              <a:miter lim="800000"/>
              <a:headEnd/>
              <a:tailEnd/>
            </a:ln>
          </p:spPr>
        </p:pic>
      </p:grpSp>
      <p:sp>
        <p:nvSpPr>
          <p:cNvPr id="1049842" name="Text Box 8"/>
          <p:cNvSpPr txBox="1">
            <a:spLocks noChangeArrowheads="1"/>
          </p:cNvSpPr>
          <p:nvPr/>
        </p:nvSpPr>
        <p:spPr bwMode="auto">
          <a:xfrm>
            <a:off x="1824794" y="2088252"/>
            <a:ext cx="6598940" cy="3356971"/>
          </a:xfrm>
          <a:prstGeom prst="rect">
            <a:avLst/>
          </a:prstGeom>
          <a:noFill/>
          <a:ln w="9525" algn="ctr">
            <a:noFill/>
            <a:miter lim="800000"/>
            <a:headEnd/>
            <a:tailEnd/>
          </a:ln>
        </p:spPr>
        <p:txBody>
          <a:bodyPr lIns="95764" tIns="47883" rIns="95764" bIns="47883" anchor="ctr"/>
          <a:lstStyle/>
          <a:p>
            <a:pPr algn="ctr" eaLnBrk="1" hangingPunct="1"/>
            <a:endParaRPr lang="en-US" altLang="zh-CN" sz="6300" b="1" dirty="0">
              <a:solidFill>
                <a:srgbClr val="0050B4"/>
              </a:solidFill>
              <a:latin typeface="Times New Roman" pitchFamily="18" charset="0"/>
              <a:ea typeface="黑体" pitchFamily="2" charset="-122"/>
              <a:cs typeface="Times New Roman" pitchFamily="18" charset="0"/>
            </a:endParaRPr>
          </a:p>
          <a:p>
            <a:pPr algn="ctr" eaLnBrk="1" hangingPunct="1"/>
            <a:r>
              <a:rPr lang="zh-CN" altLang="en-US" sz="3600" b="1" dirty="0" smtClean="0">
                <a:solidFill>
                  <a:srgbClr val="0050B4"/>
                </a:solidFill>
                <a:latin typeface="Times New Roman" pitchFamily="18" charset="0"/>
                <a:ea typeface="黑体" pitchFamily="2" charset="-122"/>
                <a:cs typeface="Times New Roman" pitchFamily="18" charset="0"/>
              </a:rPr>
              <a:t>不足之处，敬请批评指正 </a:t>
            </a:r>
            <a:endParaRPr lang="en-US" altLang="zh-CN" sz="3600" b="1" dirty="0" smtClean="0">
              <a:solidFill>
                <a:srgbClr val="0050B4"/>
              </a:solidFill>
              <a:latin typeface="Times New Roman" pitchFamily="18" charset="0"/>
              <a:ea typeface="黑体" pitchFamily="2" charset="-122"/>
              <a:cs typeface="Times New Roman" pitchFamily="18" charset="0"/>
            </a:endParaRPr>
          </a:p>
          <a:p>
            <a:pPr algn="ctr" eaLnBrk="1" hangingPunct="1"/>
            <a:endParaRPr lang="en-US" altLang="zh-CN" sz="3600" b="1" dirty="0" smtClean="0">
              <a:solidFill>
                <a:srgbClr val="0050B4"/>
              </a:solidFill>
              <a:latin typeface="Times New Roman" pitchFamily="18" charset="0"/>
              <a:ea typeface="黑体" pitchFamily="2" charset="-122"/>
              <a:cs typeface="Times New Roman" pitchFamily="18" charset="0"/>
            </a:endParaRPr>
          </a:p>
          <a:p>
            <a:pPr algn="ctr" eaLnBrk="1" hangingPunct="1"/>
            <a:r>
              <a:rPr lang="zh-CN" altLang="en-US" sz="6300" b="1" dirty="0" smtClean="0">
                <a:solidFill>
                  <a:srgbClr val="0050B4"/>
                </a:solidFill>
                <a:latin typeface="Times New Roman" pitchFamily="18" charset="0"/>
                <a:ea typeface="黑体" pitchFamily="2" charset="-122"/>
                <a:cs typeface="Times New Roman" pitchFamily="18" charset="0"/>
              </a:rPr>
              <a:t>谢谢！</a:t>
            </a:r>
            <a:endParaRPr lang="en-US" altLang="zh-CN" sz="6300" b="1" dirty="0">
              <a:solidFill>
                <a:srgbClr val="0050B4"/>
              </a:solidFill>
              <a:latin typeface="Times New Roman" pitchFamily="18" charset="0"/>
              <a:ea typeface="黑体" pitchFamily="2" charset="-122"/>
              <a:cs typeface="Times New Roman" pitchFamily="18" charset="0"/>
            </a:endParaRPr>
          </a:p>
          <a:p>
            <a:pPr algn="ctr" eaLnBrk="1" hangingPunct="1"/>
            <a:endParaRPr lang="zh-CN" altLang="en-US" sz="4000" b="1" dirty="0">
              <a:solidFill>
                <a:srgbClr val="0050B4"/>
              </a:solidFill>
              <a:latin typeface="Times New Roman" pitchFamily="18" charset="0"/>
              <a:ea typeface="黑体" pitchFamily="2" charset="-122"/>
              <a:cs typeface="Times New Roman" pitchFamily="18" charset="0"/>
            </a:endParaRPr>
          </a:p>
        </p:txBody>
      </p:sp>
      <p:pic>
        <p:nvPicPr>
          <p:cNvPr id="9" name="图片 8"/>
          <p:cNvPicPr>
            <a:picLocks noChangeAspect="1"/>
          </p:cNvPicPr>
          <p:nvPr/>
        </p:nvPicPr>
        <p:blipFill>
          <a:blip r:embed="rId4"/>
          <a:stretch>
            <a:fillRect/>
          </a:stretch>
        </p:blipFill>
        <p:spPr>
          <a:xfrm>
            <a:off x="0" y="-16122"/>
            <a:ext cx="9906000" cy="915064"/>
          </a:xfrm>
          <a:prstGeom prst="rect">
            <a:avLst/>
          </a:prstGeom>
        </p:spPr>
      </p:pic>
    </p:spTree>
    <p:extLst>
      <p:ext uri="{BB962C8B-B14F-4D97-AF65-F5344CB8AC3E}">
        <p14:creationId xmlns:p14="http://schemas.microsoft.com/office/powerpoint/2010/main" val="528746380"/>
      </p:ext>
    </p:extLst>
  </p:cSld>
  <p:clrMapOvr>
    <a:masterClrMapping/>
  </p:clrMapOvr>
</p:sld>
</file>

<file path=ppt/theme/theme1.xml><?xml version="1.0" encoding="utf-8"?>
<a:theme xmlns:a="http://schemas.openxmlformats.org/drawingml/2006/main" name="计划部PPT模板">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err="1" smtClean="0">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5326</TotalTime>
  <Words>5158</Words>
  <Application>Microsoft Office PowerPoint</Application>
  <PresentationFormat>A4 纸张(210x297 毫米)</PresentationFormat>
  <Paragraphs>451</Paragraphs>
  <Slides>40</Slides>
  <Notes>37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40</vt:i4>
      </vt:variant>
    </vt:vector>
  </HeadingPairs>
  <TitlesOfParts>
    <vt:vector size="51" baseType="lpstr">
      <vt:lpstr>Arial Unicode MS</vt:lpstr>
      <vt:lpstr>黑体</vt:lpstr>
      <vt:lpstr>经典繁毛楷</vt:lpstr>
      <vt:lpstr>宋体</vt:lpstr>
      <vt:lpstr>微软雅黑</vt:lpstr>
      <vt:lpstr>Arial</vt:lpstr>
      <vt:lpstr>Arial Narrow</vt:lpstr>
      <vt:lpstr>Calibri</vt:lpstr>
      <vt:lpstr>Times New Roman</vt:lpstr>
      <vt:lpstr>Wingdings</vt:lpstr>
      <vt:lpstr>计划部PPT模板</vt:lpstr>
      <vt:lpstr>国有企业非招标采购服务规范 及操作实务</vt:lpstr>
      <vt:lpstr>PowerPoint 演示文稿</vt:lpstr>
      <vt:lpstr>一、非招标采购方式</vt:lpstr>
      <vt:lpstr>一、非招标采购方式</vt:lpstr>
      <vt:lpstr>一、非招标采购方式</vt:lpstr>
      <vt:lpstr>一、非招标采购方式</vt:lpstr>
      <vt:lpstr>一、非招标采购方式</vt:lpstr>
      <vt:lpstr>二、采购邀请方式</vt:lpstr>
      <vt:lpstr>二、采购邀请方式</vt:lpstr>
      <vt:lpstr>二、采购邀请方式</vt:lpstr>
      <vt:lpstr>三、非招标采购术语</vt:lpstr>
      <vt:lpstr>三、非招标采购术语</vt:lpstr>
      <vt:lpstr>四、评审方法</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五、操作实务</vt:lpstr>
      <vt:lpstr>六、注意事项</vt:lpstr>
      <vt:lpstr>六、注意事项</vt:lpstr>
      <vt:lpstr>六、注意事项</vt:lpstr>
      <vt:lpstr>六、注意事项</vt:lpstr>
      <vt:lpstr>六、注意事项</vt:lpstr>
      <vt:lpstr>结束语</vt:lpstr>
      <vt:lpstr>PowerPoint 演示文稿</vt:lpstr>
    </vt:vector>
  </TitlesOfParts>
  <Company>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关于投资项目负面清单的汇报</dc:title>
  <dc:creator>王肇业</dc:creator>
  <cp:lastModifiedBy>Esther J</cp:lastModifiedBy>
  <cp:revision>545</cp:revision>
  <cp:lastPrinted>2021-06-07T11:40:19Z</cp:lastPrinted>
  <dcterms:created xsi:type="dcterms:W3CDTF">2017-03-08T08:46:58Z</dcterms:created>
  <dcterms:modified xsi:type="dcterms:W3CDTF">2023-06-08T11:15:43Z</dcterms:modified>
</cp:coreProperties>
</file>